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46" r:id="rId4"/>
  </p:sldMasterIdLst>
  <p:notesMasterIdLst>
    <p:notesMasterId r:id="rId130"/>
  </p:notesMasterIdLst>
  <p:handoutMasterIdLst>
    <p:handoutMasterId r:id="rId131"/>
  </p:handoutMasterIdLst>
  <p:sldIdLst>
    <p:sldId id="905" r:id="rId5"/>
    <p:sldId id="957" r:id="rId6"/>
    <p:sldId id="958" r:id="rId7"/>
    <p:sldId id="988" r:id="rId8"/>
    <p:sldId id="1019" r:id="rId9"/>
    <p:sldId id="1020" r:id="rId10"/>
    <p:sldId id="1021" r:id="rId11"/>
    <p:sldId id="1045" r:id="rId12"/>
    <p:sldId id="1098" r:id="rId13"/>
    <p:sldId id="1099" r:id="rId14"/>
    <p:sldId id="1097" r:id="rId15"/>
    <p:sldId id="1046" r:id="rId16"/>
    <p:sldId id="1138" r:id="rId17"/>
    <p:sldId id="1022" r:id="rId18"/>
    <p:sldId id="1023" r:id="rId19"/>
    <p:sldId id="1024" r:id="rId20"/>
    <p:sldId id="1120" r:id="rId21"/>
    <p:sldId id="1025" r:id="rId22"/>
    <p:sldId id="1152" r:id="rId23"/>
    <p:sldId id="1153" r:id="rId24"/>
    <p:sldId id="1026" r:id="rId25"/>
    <p:sldId id="1030" r:id="rId26"/>
    <p:sldId id="1027" r:id="rId27"/>
    <p:sldId id="1031" r:id="rId28"/>
    <p:sldId id="1028" r:id="rId29"/>
    <p:sldId id="1029" r:id="rId30"/>
    <p:sldId id="1139" r:id="rId31"/>
    <p:sldId id="1032" r:id="rId32"/>
    <p:sldId id="1082" r:id="rId33"/>
    <p:sldId id="1035" r:id="rId34"/>
    <p:sldId id="1036" r:id="rId35"/>
    <p:sldId id="1037" r:id="rId36"/>
    <p:sldId id="1039" r:id="rId37"/>
    <p:sldId id="1043" r:id="rId38"/>
    <p:sldId id="1040" r:id="rId39"/>
    <p:sldId id="1041" r:id="rId40"/>
    <p:sldId id="1140" r:id="rId41"/>
    <p:sldId id="1051" r:id="rId42"/>
    <p:sldId id="1048" r:id="rId43"/>
    <p:sldId id="1103" r:id="rId44"/>
    <p:sldId id="1050" r:id="rId45"/>
    <p:sldId id="1141" r:id="rId46"/>
    <p:sldId id="1091" r:id="rId47"/>
    <p:sldId id="1093" r:id="rId48"/>
    <p:sldId id="1095" r:id="rId49"/>
    <p:sldId id="1143" r:id="rId50"/>
    <p:sldId id="1100" r:id="rId51"/>
    <p:sldId id="1101" r:id="rId52"/>
    <p:sldId id="1144" r:id="rId53"/>
    <p:sldId id="1124" r:id="rId54"/>
    <p:sldId id="1155" r:id="rId55"/>
    <p:sldId id="1156" r:id="rId56"/>
    <p:sldId id="1135" r:id="rId57"/>
    <p:sldId id="1130" r:id="rId58"/>
    <p:sldId id="1145" r:id="rId59"/>
    <p:sldId id="1052" r:id="rId60"/>
    <p:sldId id="1055" r:id="rId61"/>
    <p:sldId id="1056" r:id="rId62"/>
    <p:sldId id="1057" r:id="rId63"/>
    <p:sldId id="1058" r:id="rId64"/>
    <p:sldId id="1067" r:id="rId65"/>
    <p:sldId id="1061" r:id="rId66"/>
    <p:sldId id="1062" r:id="rId67"/>
    <p:sldId id="1063" r:id="rId68"/>
    <p:sldId id="1065" r:id="rId69"/>
    <p:sldId id="1066" r:id="rId70"/>
    <p:sldId id="1146" r:id="rId71"/>
    <p:sldId id="1113" r:id="rId72"/>
    <p:sldId id="1114" r:id="rId73"/>
    <p:sldId id="1115" r:id="rId74"/>
    <p:sldId id="1117" r:id="rId75"/>
    <p:sldId id="1119" r:id="rId76"/>
    <p:sldId id="1121" r:id="rId77"/>
    <p:sldId id="1118" r:id="rId78"/>
    <p:sldId id="1128" r:id="rId79"/>
    <p:sldId id="1129" r:id="rId80"/>
    <p:sldId id="1122" r:id="rId81"/>
    <p:sldId id="1123" r:id="rId82"/>
    <p:sldId id="1147" r:id="rId83"/>
    <p:sldId id="1105" r:id="rId84"/>
    <p:sldId id="1106" r:id="rId85"/>
    <p:sldId id="1107" r:id="rId86"/>
    <p:sldId id="1108" r:id="rId87"/>
    <p:sldId id="1110" r:id="rId88"/>
    <p:sldId id="1111" r:id="rId89"/>
    <p:sldId id="1149" r:id="rId90"/>
    <p:sldId id="1150" r:id="rId91"/>
    <p:sldId id="1151" r:id="rId92"/>
    <p:sldId id="1148" r:id="rId93"/>
    <p:sldId id="1088" r:id="rId94"/>
    <p:sldId id="1047" r:id="rId95"/>
    <p:sldId id="1034" r:id="rId96"/>
    <p:sldId id="1083" r:id="rId97"/>
    <p:sldId id="1081" r:id="rId98"/>
    <p:sldId id="1104" r:id="rId99"/>
    <p:sldId id="1096" r:id="rId100"/>
    <p:sldId id="1094" r:id="rId101"/>
    <p:sldId id="1102" r:id="rId102"/>
    <p:sldId id="1154" r:id="rId103"/>
    <p:sldId id="1134" r:id="rId104"/>
    <p:sldId id="1137" r:id="rId105"/>
    <p:sldId id="1136" r:id="rId106"/>
    <p:sldId id="1087" r:id="rId107"/>
    <p:sldId id="1060" r:id="rId108"/>
    <p:sldId id="1069" r:id="rId109"/>
    <p:sldId id="1070" r:id="rId110"/>
    <p:sldId id="1071" r:id="rId111"/>
    <p:sldId id="1073" r:id="rId112"/>
    <p:sldId id="1074" r:id="rId113"/>
    <p:sldId id="1075" r:id="rId114"/>
    <p:sldId id="1084" r:id="rId115"/>
    <p:sldId id="1085" r:id="rId116"/>
    <p:sldId id="1086" r:id="rId117"/>
    <p:sldId id="1076" r:id="rId118"/>
    <p:sldId id="1078" r:id="rId119"/>
    <p:sldId id="1077" r:id="rId120"/>
    <p:sldId id="1079" r:id="rId121"/>
    <p:sldId id="1080" r:id="rId122"/>
    <p:sldId id="1157" r:id="rId123"/>
    <p:sldId id="1126" r:id="rId124"/>
    <p:sldId id="1127" r:id="rId125"/>
    <p:sldId id="1158" r:id="rId126"/>
    <p:sldId id="1159" r:id="rId127"/>
    <p:sldId id="1160" r:id="rId128"/>
    <p:sldId id="908" r:id="rId129"/>
  </p:sldIdLst>
  <p:sldSz cx="12192000" cy="6858000"/>
  <p:notesSz cx="6805613" cy="9939338"/>
  <p:custDataLst>
    <p:tags r:id="rId132"/>
  </p:custDataLst>
  <p:defaultTextStyle>
    <a:defPPr>
      <a:defRPr lang="de-DE"/>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3705" userDrawn="1">
          <p15:clr>
            <a:srgbClr val="A4A3A4"/>
          </p15:clr>
        </p15:guide>
        <p15:guide id="2" orient="horz" pos="1185" userDrawn="1">
          <p15:clr>
            <a:srgbClr val="A4A3A4"/>
          </p15:clr>
        </p15:guide>
        <p15:guide id="3" pos="339" userDrawn="1">
          <p15:clr>
            <a:srgbClr val="A4A3A4"/>
          </p15:clr>
        </p15:guide>
        <p15:guide id="4" pos="3856" userDrawn="1">
          <p15:clr>
            <a:srgbClr val="A4A3A4"/>
          </p15:clr>
        </p15:guide>
        <p15:guide id="5" pos="7396"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Hsiao(蕭國鎮_ATP)" initials="JH" lastIdx="19" clrIdx="0">
    <p:extLst>
      <p:ext uri="{19B8F6BF-5375-455C-9EA6-DF929625EA0E}">
        <p15:presenceInfo xmlns:p15="http://schemas.microsoft.com/office/powerpoint/2012/main" userId="S::jameshsiao@tw.atpinc.com::9e1ec155-6efb-42e1-bb88-8a1cbc17a9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88D"/>
    <a:srgbClr val="033663"/>
    <a:srgbClr val="3F3F3F"/>
    <a:srgbClr val="FFFFFF"/>
    <a:srgbClr val="2A2A2A"/>
    <a:srgbClr val="EAEAEA"/>
    <a:srgbClr val="1C2E63"/>
    <a:srgbClr val="000000"/>
    <a:srgbClr val="383189"/>
    <a:srgbClr val="CBD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973E2-0789-404C-815D-8F724B93A318}" v="10" dt="2020-07-06T01:52:04.521"/>
  </p1510:revLst>
</p1510:revInfo>
</file>

<file path=ppt/tableStyles.xml><?xml version="1.0" encoding="utf-8"?>
<a:tblStyleLst xmlns:a="http://schemas.openxmlformats.org/drawingml/2006/main" def="{21E4AEA4-8DFA-4A89-87EB-49C32662AFE0}">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淺色樣式 2 - 輔色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淺色樣式 3 - 輔色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62" autoAdjust="0"/>
    <p:restoredTop sz="80517" autoAdjust="0"/>
  </p:normalViewPr>
  <p:slideViewPr>
    <p:cSldViewPr snapToGrid="0">
      <p:cViewPr varScale="1">
        <p:scale>
          <a:sx n="62" d="100"/>
          <a:sy n="62" d="100"/>
        </p:scale>
        <p:origin x="456" y="72"/>
      </p:cViewPr>
      <p:guideLst>
        <p:guide orient="horz" pos="3705"/>
        <p:guide orient="horz" pos="1185"/>
        <p:guide pos="339"/>
        <p:guide pos="3856"/>
        <p:guide pos="7396"/>
      </p:guideLst>
    </p:cSldViewPr>
  </p:slideViewPr>
  <p:outlineViewPr>
    <p:cViewPr>
      <p:scale>
        <a:sx n="33" d="100"/>
        <a:sy n="33" d="100"/>
      </p:scale>
      <p:origin x="0" y="1062"/>
    </p:cViewPr>
  </p:outlineViewPr>
  <p:notesTextViewPr>
    <p:cViewPr>
      <p:scale>
        <a:sx n="100" d="100"/>
        <a:sy n="100" d="100"/>
      </p:scale>
      <p:origin x="0" y="0"/>
    </p:cViewPr>
  </p:notesTextViewPr>
  <p:sorterViewPr>
    <p:cViewPr>
      <p:scale>
        <a:sx n="100" d="100"/>
        <a:sy n="100" d="100"/>
      </p:scale>
      <p:origin x="0" y="-1908"/>
    </p:cViewPr>
  </p:sorterViewPr>
  <p:notesViewPr>
    <p:cSldViewPr snapToGrid="0">
      <p:cViewPr varScale="1">
        <p:scale>
          <a:sx n="80" d="100"/>
          <a:sy n="80" d="100"/>
        </p:scale>
        <p:origin x="-3996"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notesMaster" Target="notesMasters/notesMaster1.xml"/><Relationship Id="rId135"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handoutMaster" Target="handoutMasters/handoutMaster1.xml"/><Relationship Id="rId136"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gs" Target="tags/tag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Hsiao(蕭國鎮_ATP)" userId="9e1ec155-6efb-42e1-bb88-8a1cbc17a981" providerId="ADAL" clId="{CBD0F98D-176D-4879-83DC-D06ECC93B3AE}"/>
    <pc:docChg chg="undo custSel addSld delSld modSld sldOrd">
      <pc:chgData name="James Hsiao(蕭國鎮_ATP)" userId="9e1ec155-6efb-42e1-bb88-8a1cbc17a981" providerId="ADAL" clId="{CBD0F98D-176D-4879-83DC-D06ECC93B3AE}" dt="2020-07-06T08:37:39.042" v="1104" actId="1076"/>
      <pc:docMkLst>
        <pc:docMk/>
      </pc:docMkLst>
      <pc:sldChg chg="modSp">
        <pc:chgData name="James Hsiao(蕭國鎮_ATP)" userId="9e1ec155-6efb-42e1-bb88-8a1cbc17a981" providerId="ADAL" clId="{CBD0F98D-176D-4879-83DC-D06ECC93B3AE}" dt="2020-07-03T07:48:59.037" v="817" actId="20577"/>
        <pc:sldMkLst>
          <pc:docMk/>
          <pc:sldMk cId="3215879968" sldId="957"/>
        </pc:sldMkLst>
        <pc:spChg chg="mod">
          <ac:chgData name="James Hsiao(蕭國鎮_ATP)" userId="9e1ec155-6efb-42e1-bb88-8a1cbc17a981" providerId="ADAL" clId="{CBD0F98D-176D-4879-83DC-D06ECC93B3AE}" dt="2020-07-03T07:48:59.037" v="817" actId="20577"/>
          <ac:spMkLst>
            <pc:docMk/>
            <pc:sldMk cId="3215879968" sldId="957"/>
            <ac:spMk id="2" creationId="{377E9AF1-DF63-4C34-80AB-CF5E8FEC2A22}"/>
          </ac:spMkLst>
        </pc:spChg>
      </pc:sldChg>
      <pc:sldChg chg="del">
        <pc:chgData name="James Hsiao(蕭國鎮_ATP)" userId="9e1ec155-6efb-42e1-bb88-8a1cbc17a981" providerId="ADAL" clId="{CBD0F98D-176D-4879-83DC-D06ECC93B3AE}" dt="2020-07-03T02:57:31.851" v="112" actId="2696"/>
        <pc:sldMkLst>
          <pc:docMk/>
          <pc:sldMk cId="3426792780" sldId="1050"/>
        </pc:sldMkLst>
      </pc:sldChg>
      <pc:sldChg chg="del">
        <pc:chgData name="James Hsiao(蕭國鎮_ATP)" userId="9e1ec155-6efb-42e1-bb88-8a1cbc17a981" providerId="ADAL" clId="{CBD0F98D-176D-4879-83DC-D06ECC93B3AE}" dt="2020-07-03T02:19:00.952" v="0" actId="2696"/>
        <pc:sldMkLst>
          <pc:docMk/>
          <pc:sldMk cId="1459616312" sldId="1060"/>
        </pc:sldMkLst>
      </pc:sldChg>
      <pc:sldChg chg="modSp">
        <pc:chgData name="James Hsiao(蕭國鎮_ATP)" userId="9e1ec155-6efb-42e1-bb88-8a1cbc17a981" providerId="ADAL" clId="{CBD0F98D-176D-4879-83DC-D06ECC93B3AE}" dt="2020-07-06T07:57:45.723" v="1034" actId="14100"/>
        <pc:sldMkLst>
          <pc:docMk/>
          <pc:sldMk cId="2549629221" sldId="1066"/>
        </pc:sldMkLst>
        <pc:picChg chg="mod">
          <ac:chgData name="James Hsiao(蕭國鎮_ATP)" userId="9e1ec155-6efb-42e1-bb88-8a1cbc17a981" providerId="ADAL" clId="{CBD0F98D-176D-4879-83DC-D06ECC93B3AE}" dt="2020-07-06T07:57:45.723" v="1034" actId="14100"/>
          <ac:picMkLst>
            <pc:docMk/>
            <pc:sldMk cId="2549629221" sldId="1066"/>
            <ac:picMk id="4" creationId="{21059BC9-06A8-45DB-84FD-F0429163F980}"/>
          </ac:picMkLst>
        </pc:picChg>
      </pc:sldChg>
      <pc:sldChg chg="del">
        <pc:chgData name="James Hsiao(蕭國鎮_ATP)" userId="9e1ec155-6efb-42e1-bb88-8a1cbc17a981" providerId="ADAL" clId="{CBD0F98D-176D-4879-83DC-D06ECC93B3AE}" dt="2020-07-03T02:19:00.968" v="1" actId="2696"/>
        <pc:sldMkLst>
          <pc:docMk/>
          <pc:sldMk cId="647338516" sldId="1069"/>
        </pc:sldMkLst>
      </pc:sldChg>
      <pc:sldChg chg="del">
        <pc:chgData name="James Hsiao(蕭國鎮_ATP)" userId="9e1ec155-6efb-42e1-bb88-8a1cbc17a981" providerId="ADAL" clId="{CBD0F98D-176D-4879-83DC-D06ECC93B3AE}" dt="2020-07-03T02:19:00.968" v="2" actId="2696"/>
        <pc:sldMkLst>
          <pc:docMk/>
          <pc:sldMk cId="2177650918" sldId="1070"/>
        </pc:sldMkLst>
      </pc:sldChg>
      <pc:sldChg chg="del">
        <pc:chgData name="James Hsiao(蕭國鎮_ATP)" userId="9e1ec155-6efb-42e1-bb88-8a1cbc17a981" providerId="ADAL" clId="{CBD0F98D-176D-4879-83DC-D06ECC93B3AE}" dt="2020-07-03T02:19:00.984" v="3" actId="2696"/>
        <pc:sldMkLst>
          <pc:docMk/>
          <pc:sldMk cId="2613455199" sldId="1071"/>
        </pc:sldMkLst>
      </pc:sldChg>
      <pc:sldChg chg="del">
        <pc:chgData name="James Hsiao(蕭國鎮_ATP)" userId="9e1ec155-6efb-42e1-bb88-8a1cbc17a981" providerId="ADAL" clId="{CBD0F98D-176D-4879-83DC-D06ECC93B3AE}" dt="2020-07-03T02:19:00.984" v="4" actId="2696"/>
        <pc:sldMkLst>
          <pc:docMk/>
          <pc:sldMk cId="1608252848" sldId="1073"/>
        </pc:sldMkLst>
      </pc:sldChg>
      <pc:sldChg chg="del">
        <pc:chgData name="James Hsiao(蕭國鎮_ATP)" userId="9e1ec155-6efb-42e1-bb88-8a1cbc17a981" providerId="ADAL" clId="{CBD0F98D-176D-4879-83DC-D06ECC93B3AE}" dt="2020-07-03T02:19:00.999" v="5" actId="2696"/>
        <pc:sldMkLst>
          <pc:docMk/>
          <pc:sldMk cId="1276710543" sldId="1074"/>
        </pc:sldMkLst>
      </pc:sldChg>
      <pc:sldChg chg="del">
        <pc:chgData name="James Hsiao(蕭國鎮_ATP)" userId="9e1ec155-6efb-42e1-bb88-8a1cbc17a981" providerId="ADAL" clId="{CBD0F98D-176D-4879-83DC-D06ECC93B3AE}" dt="2020-07-03T02:19:00.999" v="6" actId="2696"/>
        <pc:sldMkLst>
          <pc:docMk/>
          <pc:sldMk cId="227976409" sldId="1075"/>
        </pc:sldMkLst>
      </pc:sldChg>
      <pc:sldChg chg="del">
        <pc:chgData name="James Hsiao(蕭國鎮_ATP)" userId="9e1ec155-6efb-42e1-bb88-8a1cbc17a981" providerId="ADAL" clId="{CBD0F98D-176D-4879-83DC-D06ECC93B3AE}" dt="2020-07-03T03:09:38.065" v="130" actId="2696"/>
        <pc:sldMkLst>
          <pc:docMk/>
          <pc:sldMk cId="1215739011" sldId="1076"/>
        </pc:sldMkLst>
      </pc:sldChg>
      <pc:sldChg chg="del">
        <pc:chgData name="James Hsiao(蕭國鎮_ATP)" userId="9e1ec155-6efb-42e1-bb88-8a1cbc17a981" providerId="ADAL" clId="{CBD0F98D-176D-4879-83DC-D06ECC93B3AE}" dt="2020-07-03T03:09:38.080" v="132" actId="2696"/>
        <pc:sldMkLst>
          <pc:docMk/>
          <pc:sldMk cId="1318991102" sldId="1077"/>
        </pc:sldMkLst>
      </pc:sldChg>
      <pc:sldChg chg="del">
        <pc:chgData name="James Hsiao(蕭國鎮_ATP)" userId="9e1ec155-6efb-42e1-bb88-8a1cbc17a981" providerId="ADAL" clId="{CBD0F98D-176D-4879-83DC-D06ECC93B3AE}" dt="2020-07-03T03:09:38.080" v="131" actId="2696"/>
        <pc:sldMkLst>
          <pc:docMk/>
          <pc:sldMk cId="898109682" sldId="1078"/>
        </pc:sldMkLst>
      </pc:sldChg>
      <pc:sldChg chg="del">
        <pc:chgData name="James Hsiao(蕭國鎮_ATP)" userId="9e1ec155-6efb-42e1-bb88-8a1cbc17a981" providerId="ADAL" clId="{CBD0F98D-176D-4879-83DC-D06ECC93B3AE}" dt="2020-07-03T03:09:38.096" v="133" actId="2696"/>
        <pc:sldMkLst>
          <pc:docMk/>
          <pc:sldMk cId="555291658" sldId="1079"/>
        </pc:sldMkLst>
      </pc:sldChg>
      <pc:sldChg chg="del">
        <pc:chgData name="James Hsiao(蕭國鎮_ATP)" userId="9e1ec155-6efb-42e1-bb88-8a1cbc17a981" providerId="ADAL" clId="{CBD0F98D-176D-4879-83DC-D06ECC93B3AE}" dt="2020-07-03T03:09:38.096" v="134" actId="2696"/>
        <pc:sldMkLst>
          <pc:docMk/>
          <pc:sldMk cId="494021585" sldId="1080"/>
        </pc:sldMkLst>
      </pc:sldChg>
      <pc:sldChg chg="delSp modSp del">
        <pc:chgData name="James Hsiao(蕭國鎮_ATP)" userId="9e1ec155-6efb-42e1-bb88-8a1cbc17a981" providerId="ADAL" clId="{CBD0F98D-176D-4879-83DC-D06ECC93B3AE}" dt="2020-07-03T03:13:04.868" v="152" actId="2696"/>
        <pc:sldMkLst>
          <pc:docMk/>
          <pc:sldMk cId="1076413358" sldId="1090"/>
        </pc:sldMkLst>
        <pc:spChg chg="mod">
          <ac:chgData name="James Hsiao(蕭國鎮_ATP)" userId="9e1ec155-6efb-42e1-bb88-8a1cbc17a981" providerId="ADAL" clId="{CBD0F98D-176D-4879-83DC-D06ECC93B3AE}" dt="2020-07-03T03:12:40.997" v="148"/>
          <ac:spMkLst>
            <pc:docMk/>
            <pc:sldMk cId="1076413358" sldId="1090"/>
            <ac:spMk id="76" creationId="{00000000-0000-0000-0000-000000000000}"/>
          </ac:spMkLst>
        </pc:spChg>
        <pc:picChg chg="del">
          <ac:chgData name="James Hsiao(蕭國鎮_ATP)" userId="9e1ec155-6efb-42e1-bb88-8a1cbc17a981" providerId="ADAL" clId="{CBD0F98D-176D-4879-83DC-D06ECC93B3AE}" dt="2020-07-03T03:11:56.984" v="135"/>
          <ac:picMkLst>
            <pc:docMk/>
            <pc:sldMk cId="1076413358" sldId="1090"/>
            <ac:picMk id="3" creationId="{92D4FD06-26AC-42DB-B283-ED47A204553D}"/>
          </ac:picMkLst>
        </pc:picChg>
      </pc:sldChg>
      <pc:sldChg chg="addSp delSp modSp modNotesTx">
        <pc:chgData name="James Hsiao(蕭國鎮_ATP)" userId="9e1ec155-6efb-42e1-bb88-8a1cbc17a981" providerId="ADAL" clId="{CBD0F98D-176D-4879-83DC-D06ECC93B3AE}" dt="2020-07-03T03:47:38.738" v="389" actId="6549"/>
        <pc:sldMkLst>
          <pc:docMk/>
          <pc:sldMk cId="351838128" sldId="1091"/>
        </pc:sldMkLst>
        <pc:spChg chg="mod">
          <ac:chgData name="James Hsiao(蕭國鎮_ATP)" userId="9e1ec155-6efb-42e1-bb88-8a1cbc17a981" providerId="ADAL" clId="{CBD0F98D-176D-4879-83DC-D06ECC93B3AE}" dt="2020-07-03T03:12:48.580" v="149"/>
          <ac:spMkLst>
            <pc:docMk/>
            <pc:sldMk cId="351838128" sldId="1091"/>
            <ac:spMk id="76" creationId="{00000000-0000-0000-0000-000000000000}"/>
          </ac:spMkLst>
        </pc:spChg>
        <pc:picChg chg="mod">
          <ac:chgData name="James Hsiao(蕭國鎮_ATP)" userId="9e1ec155-6efb-42e1-bb88-8a1cbc17a981" providerId="ADAL" clId="{CBD0F98D-176D-4879-83DC-D06ECC93B3AE}" dt="2020-07-03T03:12:54.158" v="150" actId="1076"/>
          <ac:picMkLst>
            <pc:docMk/>
            <pc:sldMk cId="351838128" sldId="1091"/>
            <ac:picMk id="3" creationId="{C9EE8E09-C79A-4052-982D-60E6A03ED275}"/>
          </ac:picMkLst>
        </pc:picChg>
        <pc:picChg chg="add mod">
          <ac:chgData name="James Hsiao(蕭國鎮_ATP)" userId="9e1ec155-6efb-42e1-bb88-8a1cbc17a981" providerId="ADAL" clId="{CBD0F98D-176D-4879-83DC-D06ECC93B3AE}" dt="2020-07-03T03:12:59.423" v="151" actId="1076"/>
          <ac:picMkLst>
            <pc:docMk/>
            <pc:sldMk cId="351838128" sldId="1091"/>
            <ac:picMk id="4" creationId="{8D321EB0-D8F2-4385-A3D9-841B21D914AD}"/>
          </ac:picMkLst>
        </pc:picChg>
        <pc:picChg chg="del">
          <ac:chgData name="James Hsiao(蕭國鎮_ATP)" userId="9e1ec155-6efb-42e1-bb88-8a1cbc17a981" providerId="ADAL" clId="{CBD0F98D-176D-4879-83DC-D06ECC93B3AE}" dt="2020-07-03T03:12:00.392" v="136" actId="478"/>
          <ac:picMkLst>
            <pc:docMk/>
            <pc:sldMk cId="351838128" sldId="1091"/>
            <ac:picMk id="5" creationId="{D8725216-DA85-49E4-8774-0D9B022CEEE1}"/>
          </ac:picMkLst>
        </pc:picChg>
      </pc:sldChg>
      <pc:sldChg chg="addSp delSp modSp modNotesTx">
        <pc:chgData name="James Hsiao(蕭國鎮_ATP)" userId="9e1ec155-6efb-42e1-bb88-8a1cbc17a981" providerId="ADAL" clId="{CBD0F98D-176D-4879-83DC-D06ECC93B3AE}" dt="2020-07-03T03:58:14.668" v="417" actId="20577"/>
        <pc:sldMkLst>
          <pc:docMk/>
          <pc:sldMk cId="2925568214" sldId="1093"/>
        </pc:sldMkLst>
        <pc:spChg chg="mod">
          <ac:chgData name="James Hsiao(蕭國鎮_ATP)" userId="9e1ec155-6efb-42e1-bb88-8a1cbc17a981" providerId="ADAL" clId="{CBD0F98D-176D-4879-83DC-D06ECC93B3AE}" dt="2020-07-03T03:51:51.215" v="396"/>
          <ac:spMkLst>
            <pc:docMk/>
            <pc:sldMk cId="2925568214" sldId="1093"/>
            <ac:spMk id="76" creationId="{00000000-0000-0000-0000-000000000000}"/>
          </ac:spMkLst>
        </pc:spChg>
        <pc:picChg chg="mod">
          <ac:chgData name="James Hsiao(蕭國鎮_ATP)" userId="9e1ec155-6efb-42e1-bb88-8a1cbc17a981" providerId="ADAL" clId="{CBD0F98D-176D-4879-83DC-D06ECC93B3AE}" dt="2020-07-03T03:50:42.039" v="392" actId="1076"/>
          <ac:picMkLst>
            <pc:docMk/>
            <pc:sldMk cId="2925568214" sldId="1093"/>
            <ac:picMk id="3" creationId="{F3A2AB9F-B5A7-4644-99E2-F67764462A4A}"/>
          </ac:picMkLst>
        </pc:picChg>
        <pc:picChg chg="add mod">
          <ac:chgData name="James Hsiao(蕭國鎮_ATP)" userId="9e1ec155-6efb-42e1-bb88-8a1cbc17a981" providerId="ADAL" clId="{CBD0F98D-176D-4879-83DC-D06ECC93B3AE}" dt="2020-07-03T03:50:53.695" v="395" actId="1076"/>
          <ac:picMkLst>
            <pc:docMk/>
            <pc:sldMk cId="2925568214" sldId="1093"/>
            <ac:picMk id="4" creationId="{CFD54408-D730-4782-A265-0F755A6137F2}"/>
          </ac:picMkLst>
        </pc:picChg>
        <pc:picChg chg="del">
          <ac:chgData name="James Hsiao(蕭國鎮_ATP)" userId="9e1ec155-6efb-42e1-bb88-8a1cbc17a981" providerId="ADAL" clId="{CBD0F98D-176D-4879-83DC-D06ECC93B3AE}" dt="2020-07-03T03:50:37.833" v="391" actId="478"/>
          <ac:picMkLst>
            <pc:docMk/>
            <pc:sldMk cId="2925568214" sldId="1093"/>
            <ac:picMk id="5" creationId="{D40825A6-23F7-4EBC-BF39-A9DF23AE56A0}"/>
          </ac:picMkLst>
        </pc:picChg>
      </pc:sldChg>
      <pc:sldChg chg="delSp del">
        <pc:chgData name="James Hsiao(蕭國鎮_ATP)" userId="9e1ec155-6efb-42e1-bb88-8a1cbc17a981" providerId="ADAL" clId="{CBD0F98D-176D-4879-83DC-D06ECC93B3AE}" dt="2020-07-03T03:51:56.312" v="397" actId="2696"/>
        <pc:sldMkLst>
          <pc:docMk/>
          <pc:sldMk cId="1509780755" sldId="1094"/>
        </pc:sldMkLst>
        <pc:picChg chg="del">
          <ac:chgData name="James Hsiao(蕭國鎮_ATP)" userId="9e1ec155-6efb-42e1-bb88-8a1cbc17a981" providerId="ADAL" clId="{CBD0F98D-176D-4879-83DC-D06ECC93B3AE}" dt="2020-07-03T03:50:46.771" v="393"/>
          <ac:picMkLst>
            <pc:docMk/>
            <pc:sldMk cId="1509780755" sldId="1094"/>
            <ac:picMk id="5" creationId="{8BDD1F8A-7946-4778-B4FE-489DF9D90453}"/>
          </ac:picMkLst>
        </pc:picChg>
      </pc:sldChg>
      <pc:sldChg chg="modSp modNotesTx">
        <pc:chgData name="James Hsiao(蕭國鎮_ATP)" userId="9e1ec155-6efb-42e1-bb88-8a1cbc17a981" providerId="ADAL" clId="{CBD0F98D-176D-4879-83DC-D06ECC93B3AE}" dt="2020-07-03T05:22:42.696" v="497" actId="20577"/>
        <pc:sldMkLst>
          <pc:docMk/>
          <pc:sldMk cId="3152542190" sldId="1095"/>
        </pc:sldMkLst>
        <pc:picChg chg="mod">
          <ac:chgData name="James Hsiao(蕭國鎮_ATP)" userId="9e1ec155-6efb-42e1-bb88-8a1cbc17a981" providerId="ADAL" clId="{CBD0F98D-176D-4879-83DC-D06ECC93B3AE}" dt="2020-07-03T05:14:26.968" v="419" actId="14100"/>
          <ac:picMkLst>
            <pc:docMk/>
            <pc:sldMk cId="3152542190" sldId="1095"/>
            <ac:picMk id="6" creationId="{F5275ADA-FF00-4E8E-86C6-71EC4B1DD94F}"/>
          </ac:picMkLst>
        </pc:picChg>
      </pc:sldChg>
      <pc:sldChg chg="del">
        <pc:chgData name="James Hsiao(蕭國鎮_ATP)" userId="9e1ec155-6efb-42e1-bb88-8a1cbc17a981" providerId="ADAL" clId="{CBD0F98D-176D-4879-83DC-D06ECC93B3AE}" dt="2020-07-03T03:49:23.784" v="390" actId="2696"/>
        <pc:sldMkLst>
          <pc:docMk/>
          <pc:sldMk cId="2380196722" sldId="1096"/>
        </pc:sldMkLst>
      </pc:sldChg>
      <pc:sldChg chg="delSp modSp">
        <pc:chgData name="James Hsiao(蕭國鎮_ATP)" userId="9e1ec155-6efb-42e1-bb88-8a1cbc17a981" providerId="ADAL" clId="{CBD0F98D-176D-4879-83DC-D06ECC93B3AE}" dt="2020-07-03T03:03:52.835" v="129" actId="1076"/>
        <pc:sldMkLst>
          <pc:docMk/>
          <pc:sldMk cId="421458490" sldId="1100"/>
        </pc:sldMkLst>
        <pc:picChg chg="del mod">
          <ac:chgData name="James Hsiao(蕭國鎮_ATP)" userId="9e1ec155-6efb-42e1-bb88-8a1cbc17a981" providerId="ADAL" clId="{CBD0F98D-176D-4879-83DC-D06ECC93B3AE}" dt="2020-07-03T03:03:38.667" v="124" actId="478"/>
          <ac:picMkLst>
            <pc:docMk/>
            <pc:sldMk cId="421458490" sldId="1100"/>
            <ac:picMk id="4" creationId="{1C7CC488-E483-46E8-B8E7-A10331B9A226}"/>
          </ac:picMkLst>
        </pc:picChg>
        <pc:picChg chg="mod">
          <ac:chgData name="James Hsiao(蕭國鎮_ATP)" userId="9e1ec155-6efb-42e1-bb88-8a1cbc17a981" providerId="ADAL" clId="{CBD0F98D-176D-4879-83DC-D06ECC93B3AE}" dt="2020-07-03T03:03:52.835" v="129" actId="1076"/>
          <ac:picMkLst>
            <pc:docMk/>
            <pc:sldMk cId="421458490" sldId="1100"/>
            <ac:picMk id="5" creationId="{42D03D36-A9FE-4E22-AFDF-C5FC97D05234}"/>
          </ac:picMkLst>
        </pc:picChg>
      </pc:sldChg>
      <pc:sldChg chg="del">
        <pc:chgData name="James Hsiao(蕭國鎮_ATP)" userId="9e1ec155-6efb-42e1-bb88-8a1cbc17a981" providerId="ADAL" clId="{CBD0F98D-176D-4879-83DC-D06ECC93B3AE}" dt="2020-07-03T03:28:06.623" v="335" actId="2696"/>
        <pc:sldMkLst>
          <pc:docMk/>
          <pc:sldMk cId="2682234443" sldId="1102"/>
        </pc:sldMkLst>
      </pc:sldChg>
      <pc:sldChg chg="del">
        <pc:chgData name="James Hsiao(蕭國鎮_ATP)" userId="9e1ec155-6efb-42e1-bb88-8a1cbc17a981" providerId="ADAL" clId="{CBD0F98D-176D-4879-83DC-D06ECC93B3AE}" dt="2020-07-03T02:57:31.836" v="111" actId="2696"/>
        <pc:sldMkLst>
          <pc:docMk/>
          <pc:sldMk cId="2525188" sldId="1103"/>
        </pc:sldMkLst>
      </pc:sldChg>
      <pc:sldChg chg="modSp">
        <pc:chgData name="James Hsiao(蕭國鎮_ATP)" userId="9e1ec155-6efb-42e1-bb88-8a1cbc17a981" providerId="ADAL" clId="{CBD0F98D-176D-4879-83DC-D06ECC93B3AE}" dt="2020-07-06T07:58:14.800" v="1036" actId="14100"/>
        <pc:sldMkLst>
          <pc:docMk/>
          <pc:sldMk cId="2853302220" sldId="1105"/>
        </pc:sldMkLst>
        <pc:spChg chg="mod">
          <ac:chgData name="James Hsiao(蕭國鎮_ATP)" userId="9e1ec155-6efb-42e1-bb88-8a1cbc17a981" providerId="ADAL" clId="{CBD0F98D-176D-4879-83DC-D06ECC93B3AE}" dt="2020-07-03T07:49:11.325" v="819" actId="20577"/>
          <ac:spMkLst>
            <pc:docMk/>
            <pc:sldMk cId="2853302220" sldId="1105"/>
            <ac:spMk id="2" creationId="{00000000-0000-0000-0000-000000000000}"/>
          </ac:spMkLst>
        </pc:spChg>
        <pc:picChg chg="mod">
          <ac:chgData name="James Hsiao(蕭國鎮_ATP)" userId="9e1ec155-6efb-42e1-bb88-8a1cbc17a981" providerId="ADAL" clId="{CBD0F98D-176D-4879-83DC-D06ECC93B3AE}" dt="2020-07-06T07:58:14.800" v="1036" actId="14100"/>
          <ac:picMkLst>
            <pc:docMk/>
            <pc:sldMk cId="2853302220" sldId="1105"/>
            <ac:picMk id="3" creationId="{91AA1BB7-BAFD-4456-B965-9DB3DCFA58E4}"/>
          </ac:picMkLst>
        </pc:picChg>
      </pc:sldChg>
      <pc:sldChg chg="modSp">
        <pc:chgData name="James Hsiao(蕭國鎮_ATP)" userId="9e1ec155-6efb-42e1-bb88-8a1cbc17a981" providerId="ADAL" clId="{CBD0F98D-176D-4879-83DC-D06ECC93B3AE}" dt="2020-07-03T07:49:13.642" v="820" actId="20577"/>
        <pc:sldMkLst>
          <pc:docMk/>
          <pc:sldMk cId="654913738" sldId="1106"/>
        </pc:sldMkLst>
        <pc:spChg chg="mod">
          <ac:chgData name="James Hsiao(蕭國鎮_ATP)" userId="9e1ec155-6efb-42e1-bb88-8a1cbc17a981" providerId="ADAL" clId="{CBD0F98D-176D-4879-83DC-D06ECC93B3AE}" dt="2020-07-03T07:49:13.642" v="820" actId="20577"/>
          <ac:spMkLst>
            <pc:docMk/>
            <pc:sldMk cId="654913738" sldId="1106"/>
            <ac:spMk id="2" creationId="{00000000-0000-0000-0000-000000000000}"/>
          </ac:spMkLst>
        </pc:spChg>
      </pc:sldChg>
      <pc:sldChg chg="modSp">
        <pc:chgData name="James Hsiao(蕭國鎮_ATP)" userId="9e1ec155-6efb-42e1-bb88-8a1cbc17a981" providerId="ADAL" clId="{CBD0F98D-176D-4879-83DC-D06ECC93B3AE}" dt="2020-07-03T07:49:16.038" v="821" actId="20577"/>
        <pc:sldMkLst>
          <pc:docMk/>
          <pc:sldMk cId="665653112" sldId="1107"/>
        </pc:sldMkLst>
        <pc:spChg chg="mod">
          <ac:chgData name="James Hsiao(蕭國鎮_ATP)" userId="9e1ec155-6efb-42e1-bb88-8a1cbc17a981" providerId="ADAL" clId="{CBD0F98D-176D-4879-83DC-D06ECC93B3AE}" dt="2020-07-03T07:49:16.038" v="821" actId="20577"/>
          <ac:spMkLst>
            <pc:docMk/>
            <pc:sldMk cId="665653112" sldId="1107"/>
            <ac:spMk id="2" creationId="{00000000-0000-0000-0000-000000000000}"/>
          </ac:spMkLst>
        </pc:spChg>
      </pc:sldChg>
      <pc:sldChg chg="modSp">
        <pc:chgData name="James Hsiao(蕭國鎮_ATP)" userId="9e1ec155-6efb-42e1-bb88-8a1cbc17a981" providerId="ADAL" clId="{CBD0F98D-176D-4879-83DC-D06ECC93B3AE}" dt="2020-07-03T07:49:18.245" v="822" actId="20577"/>
        <pc:sldMkLst>
          <pc:docMk/>
          <pc:sldMk cId="305238627" sldId="1108"/>
        </pc:sldMkLst>
        <pc:spChg chg="mod">
          <ac:chgData name="James Hsiao(蕭國鎮_ATP)" userId="9e1ec155-6efb-42e1-bb88-8a1cbc17a981" providerId="ADAL" clId="{CBD0F98D-176D-4879-83DC-D06ECC93B3AE}" dt="2020-07-03T07:49:18.245" v="822" actId="20577"/>
          <ac:spMkLst>
            <pc:docMk/>
            <pc:sldMk cId="305238627" sldId="1108"/>
            <ac:spMk id="2" creationId="{00000000-0000-0000-0000-000000000000}"/>
          </ac:spMkLst>
        </pc:spChg>
      </pc:sldChg>
      <pc:sldChg chg="addSp delSp modSp">
        <pc:chgData name="James Hsiao(蕭國鎮_ATP)" userId="9e1ec155-6efb-42e1-bb88-8a1cbc17a981" providerId="ADAL" clId="{CBD0F98D-176D-4879-83DC-D06ECC93B3AE}" dt="2020-07-06T08:21:40.052" v="1045" actId="208"/>
        <pc:sldMkLst>
          <pc:docMk/>
          <pc:sldMk cId="1945524804" sldId="1110"/>
        </pc:sldMkLst>
        <pc:spChg chg="mod">
          <ac:chgData name="James Hsiao(蕭國鎮_ATP)" userId="9e1ec155-6efb-42e1-bb88-8a1cbc17a981" providerId="ADAL" clId="{CBD0F98D-176D-4879-83DC-D06ECC93B3AE}" dt="2020-07-03T07:49:20.999" v="823" actId="20577"/>
          <ac:spMkLst>
            <pc:docMk/>
            <pc:sldMk cId="1945524804" sldId="1110"/>
            <ac:spMk id="2" creationId="{00000000-0000-0000-0000-000000000000}"/>
          </ac:spMkLst>
        </pc:spChg>
        <pc:spChg chg="add mod">
          <ac:chgData name="James Hsiao(蕭國鎮_ATP)" userId="9e1ec155-6efb-42e1-bb88-8a1cbc17a981" providerId="ADAL" clId="{CBD0F98D-176D-4879-83DC-D06ECC93B3AE}" dt="2020-07-06T08:21:40.052" v="1045" actId="208"/>
          <ac:spMkLst>
            <pc:docMk/>
            <pc:sldMk cId="1945524804" sldId="1110"/>
            <ac:spMk id="5" creationId="{CA5C6455-0250-4D1B-8A61-56DBAB787770}"/>
          </ac:spMkLst>
        </pc:spChg>
        <pc:picChg chg="add mod">
          <ac:chgData name="James Hsiao(蕭國鎮_ATP)" userId="9e1ec155-6efb-42e1-bb88-8a1cbc17a981" providerId="ADAL" clId="{CBD0F98D-176D-4879-83DC-D06ECC93B3AE}" dt="2020-07-06T08:19:22.147" v="1041" actId="14100"/>
          <ac:picMkLst>
            <pc:docMk/>
            <pc:sldMk cId="1945524804" sldId="1110"/>
            <ac:picMk id="3" creationId="{9E42673B-5649-4E86-953E-30A4E2267F1D}"/>
          </ac:picMkLst>
        </pc:picChg>
        <pc:picChg chg="del">
          <ac:chgData name="James Hsiao(蕭國鎮_ATP)" userId="9e1ec155-6efb-42e1-bb88-8a1cbc17a981" providerId="ADAL" clId="{CBD0F98D-176D-4879-83DC-D06ECC93B3AE}" dt="2020-07-06T08:19:06.518" v="1037" actId="478"/>
          <ac:picMkLst>
            <pc:docMk/>
            <pc:sldMk cId="1945524804" sldId="1110"/>
            <ac:picMk id="4" creationId="{BA370CB2-476F-4413-B2FD-2D587A0EAA72}"/>
          </ac:picMkLst>
        </pc:picChg>
      </pc:sldChg>
      <pc:sldChg chg="addSp delSp modSp">
        <pc:chgData name="James Hsiao(蕭國鎮_ATP)" userId="9e1ec155-6efb-42e1-bb88-8a1cbc17a981" providerId="ADAL" clId="{CBD0F98D-176D-4879-83DC-D06ECC93B3AE}" dt="2020-07-06T08:37:39.042" v="1104" actId="1076"/>
        <pc:sldMkLst>
          <pc:docMk/>
          <pc:sldMk cId="213809930" sldId="1111"/>
        </pc:sldMkLst>
        <pc:spChg chg="mod">
          <ac:chgData name="James Hsiao(蕭國鎮_ATP)" userId="9e1ec155-6efb-42e1-bb88-8a1cbc17a981" providerId="ADAL" clId="{CBD0F98D-176D-4879-83DC-D06ECC93B3AE}" dt="2020-07-03T07:49:23.601" v="824" actId="20577"/>
          <ac:spMkLst>
            <pc:docMk/>
            <pc:sldMk cId="213809930" sldId="1111"/>
            <ac:spMk id="2" creationId="{00000000-0000-0000-0000-000000000000}"/>
          </ac:spMkLst>
        </pc:spChg>
        <pc:spChg chg="add mod">
          <ac:chgData name="James Hsiao(蕭國鎮_ATP)" userId="9e1ec155-6efb-42e1-bb88-8a1cbc17a981" providerId="ADAL" clId="{CBD0F98D-176D-4879-83DC-D06ECC93B3AE}" dt="2020-07-06T08:36:20.777" v="1096" actId="1076"/>
          <ac:spMkLst>
            <pc:docMk/>
            <pc:sldMk cId="213809930" sldId="1111"/>
            <ac:spMk id="5" creationId="{742AF6BA-7956-4883-8A25-2869382A0006}"/>
          </ac:spMkLst>
        </pc:spChg>
        <pc:spChg chg="add mod">
          <ac:chgData name="James Hsiao(蕭國鎮_ATP)" userId="9e1ec155-6efb-42e1-bb88-8a1cbc17a981" providerId="ADAL" clId="{CBD0F98D-176D-4879-83DC-D06ECC93B3AE}" dt="2020-07-06T08:35:50.478" v="1093" actId="1076"/>
          <ac:spMkLst>
            <pc:docMk/>
            <pc:sldMk cId="213809930" sldId="1111"/>
            <ac:spMk id="8" creationId="{BBFA5AEF-5596-453B-98C9-5AF1A6840B62}"/>
          </ac:spMkLst>
        </pc:spChg>
        <pc:spChg chg="add del mod">
          <ac:chgData name="James Hsiao(蕭國鎮_ATP)" userId="9e1ec155-6efb-42e1-bb88-8a1cbc17a981" providerId="ADAL" clId="{CBD0F98D-176D-4879-83DC-D06ECC93B3AE}" dt="2020-07-06T08:33:05.846" v="1078" actId="478"/>
          <ac:spMkLst>
            <pc:docMk/>
            <pc:sldMk cId="213809930" sldId="1111"/>
            <ac:spMk id="10" creationId="{C51F18D0-A511-4BFE-ADB4-B24A41B706DD}"/>
          </ac:spMkLst>
        </pc:spChg>
        <pc:spChg chg="add mod">
          <ac:chgData name="James Hsiao(蕭國鎮_ATP)" userId="9e1ec155-6efb-42e1-bb88-8a1cbc17a981" providerId="ADAL" clId="{CBD0F98D-176D-4879-83DC-D06ECC93B3AE}" dt="2020-07-06T08:37:32.012" v="1102" actId="14100"/>
          <ac:spMkLst>
            <pc:docMk/>
            <pc:sldMk cId="213809930" sldId="1111"/>
            <ac:spMk id="11" creationId="{94A74C27-E711-412F-BA92-A26956F3CAB8}"/>
          </ac:spMkLst>
        </pc:spChg>
        <pc:spChg chg="add mod">
          <ac:chgData name="James Hsiao(蕭國鎮_ATP)" userId="9e1ec155-6efb-42e1-bb88-8a1cbc17a981" providerId="ADAL" clId="{CBD0F98D-176D-4879-83DC-D06ECC93B3AE}" dt="2020-07-06T08:37:15.019" v="1098" actId="571"/>
          <ac:spMkLst>
            <pc:docMk/>
            <pc:sldMk cId="213809930" sldId="1111"/>
            <ac:spMk id="13" creationId="{6E22B4D9-AF1A-4422-BD6F-6F88F22DA8B7}"/>
          </ac:spMkLst>
        </pc:spChg>
        <pc:spChg chg="add mod">
          <ac:chgData name="James Hsiao(蕭國鎮_ATP)" userId="9e1ec155-6efb-42e1-bb88-8a1cbc17a981" providerId="ADAL" clId="{CBD0F98D-176D-4879-83DC-D06ECC93B3AE}" dt="2020-07-06T08:37:27.762" v="1101" actId="1076"/>
          <ac:spMkLst>
            <pc:docMk/>
            <pc:sldMk cId="213809930" sldId="1111"/>
            <ac:spMk id="14" creationId="{09B41DD3-7498-4467-A25A-C5F21B235CBE}"/>
          </ac:spMkLst>
        </pc:spChg>
        <pc:spChg chg="mod">
          <ac:chgData name="James Hsiao(蕭國鎮_ATP)" userId="9e1ec155-6efb-42e1-bb88-8a1cbc17a981" providerId="ADAL" clId="{CBD0F98D-176D-4879-83DC-D06ECC93B3AE}" dt="2020-07-06T08:37:39.042" v="1104" actId="1076"/>
          <ac:spMkLst>
            <pc:docMk/>
            <pc:sldMk cId="213809930" sldId="1111"/>
            <ac:spMk id="76" creationId="{00000000-0000-0000-0000-000000000000}"/>
          </ac:spMkLst>
        </pc:spChg>
        <pc:picChg chg="del">
          <ac:chgData name="James Hsiao(蕭國鎮_ATP)" userId="9e1ec155-6efb-42e1-bb88-8a1cbc17a981" providerId="ADAL" clId="{CBD0F98D-176D-4879-83DC-D06ECC93B3AE}" dt="2020-07-06T08:26:44.202" v="1046" actId="478"/>
          <ac:picMkLst>
            <pc:docMk/>
            <pc:sldMk cId="213809930" sldId="1111"/>
            <ac:picMk id="3" creationId="{894A0B8A-CF8E-4437-85F5-29C91A244892}"/>
          </ac:picMkLst>
        </pc:picChg>
        <pc:picChg chg="add mod">
          <ac:chgData name="James Hsiao(蕭國鎮_ATP)" userId="9e1ec155-6efb-42e1-bb88-8a1cbc17a981" providerId="ADAL" clId="{CBD0F98D-176D-4879-83DC-D06ECC93B3AE}" dt="2020-07-06T08:35:34.118" v="1089" actId="1076"/>
          <ac:picMkLst>
            <pc:docMk/>
            <pc:sldMk cId="213809930" sldId="1111"/>
            <ac:picMk id="4" creationId="{A07877F1-E782-4AC7-B06A-02FE60B2B8EB}"/>
          </ac:picMkLst>
        </pc:picChg>
        <pc:picChg chg="add del mod">
          <ac:chgData name="James Hsiao(蕭國鎮_ATP)" userId="9e1ec155-6efb-42e1-bb88-8a1cbc17a981" providerId="ADAL" clId="{CBD0F98D-176D-4879-83DC-D06ECC93B3AE}" dt="2020-07-06T08:31:40.569" v="1063" actId="478"/>
          <ac:picMkLst>
            <pc:docMk/>
            <pc:sldMk cId="213809930" sldId="1111"/>
            <ac:picMk id="7" creationId="{F01A8B60-16C2-4019-9E78-1861A858D542}"/>
          </ac:picMkLst>
        </pc:picChg>
        <pc:picChg chg="add mod">
          <ac:chgData name="James Hsiao(蕭國鎮_ATP)" userId="9e1ec155-6efb-42e1-bb88-8a1cbc17a981" providerId="ADAL" clId="{CBD0F98D-176D-4879-83DC-D06ECC93B3AE}" dt="2020-07-06T08:32:57.124" v="1074" actId="571"/>
          <ac:picMkLst>
            <pc:docMk/>
            <pc:sldMk cId="213809930" sldId="1111"/>
            <ac:picMk id="9" creationId="{94BF4979-CA77-4EEF-B1D1-61CFED6DD0BC}"/>
          </ac:picMkLst>
        </pc:picChg>
        <pc:picChg chg="add mod">
          <ac:chgData name="James Hsiao(蕭國鎮_ATP)" userId="9e1ec155-6efb-42e1-bb88-8a1cbc17a981" providerId="ADAL" clId="{CBD0F98D-176D-4879-83DC-D06ECC93B3AE}" dt="2020-07-06T08:37:15.019" v="1098" actId="571"/>
          <ac:picMkLst>
            <pc:docMk/>
            <pc:sldMk cId="213809930" sldId="1111"/>
            <ac:picMk id="12" creationId="{63E5B1AB-F9C2-46CB-9BD3-4025CD9C91E4}"/>
          </ac:picMkLst>
        </pc:picChg>
      </pc:sldChg>
      <pc:sldChg chg="modSp del">
        <pc:chgData name="James Hsiao(蕭國鎮_ATP)" userId="9e1ec155-6efb-42e1-bb88-8a1cbc17a981" providerId="ADAL" clId="{CBD0F98D-176D-4879-83DC-D06ECC93B3AE}" dt="2020-07-06T08:27:27.172" v="1047" actId="2696"/>
        <pc:sldMkLst>
          <pc:docMk/>
          <pc:sldMk cId="2490611655" sldId="1112"/>
        </pc:sldMkLst>
        <pc:spChg chg="mod">
          <ac:chgData name="James Hsiao(蕭國鎮_ATP)" userId="9e1ec155-6efb-42e1-bb88-8a1cbc17a981" providerId="ADAL" clId="{CBD0F98D-176D-4879-83DC-D06ECC93B3AE}" dt="2020-07-03T07:49:27.156" v="825" actId="20577"/>
          <ac:spMkLst>
            <pc:docMk/>
            <pc:sldMk cId="2490611655" sldId="1112"/>
            <ac:spMk id="2" creationId="{00000000-0000-0000-0000-000000000000}"/>
          </ac:spMkLst>
        </pc:spChg>
      </pc:sldChg>
      <pc:sldChg chg="modSp">
        <pc:chgData name="James Hsiao(蕭國鎮_ATP)" userId="9e1ec155-6efb-42e1-bb88-8a1cbc17a981" providerId="ADAL" clId="{CBD0F98D-176D-4879-83DC-D06ECC93B3AE}" dt="2020-07-03T08:50:24.181" v="997" actId="1076"/>
        <pc:sldMkLst>
          <pc:docMk/>
          <pc:sldMk cId="3972993933" sldId="1113"/>
        </pc:sldMkLst>
        <pc:spChg chg="mod">
          <ac:chgData name="James Hsiao(蕭國鎮_ATP)" userId="9e1ec155-6efb-42e1-bb88-8a1cbc17a981" providerId="ADAL" clId="{CBD0F98D-176D-4879-83DC-D06ECC93B3AE}" dt="2020-07-03T08:00:39.880" v="835" actId="20577"/>
          <ac:spMkLst>
            <pc:docMk/>
            <pc:sldMk cId="3972993933" sldId="1113"/>
            <ac:spMk id="76" creationId="{00000000-0000-0000-0000-000000000000}"/>
          </ac:spMkLst>
        </pc:spChg>
        <pc:picChg chg="mod">
          <ac:chgData name="James Hsiao(蕭國鎮_ATP)" userId="9e1ec155-6efb-42e1-bb88-8a1cbc17a981" providerId="ADAL" clId="{CBD0F98D-176D-4879-83DC-D06ECC93B3AE}" dt="2020-07-03T08:50:24.181" v="997" actId="1076"/>
          <ac:picMkLst>
            <pc:docMk/>
            <pc:sldMk cId="3972993933" sldId="1113"/>
            <ac:picMk id="3" creationId="{DE73E9B3-DA0D-4B64-BFCD-B17677FF8A8C}"/>
          </ac:picMkLst>
        </pc:picChg>
      </pc:sldChg>
      <pc:sldChg chg="delSp modSp modNotesTx">
        <pc:chgData name="James Hsiao(蕭國鎮_ATP)" userId="9e1ec155-6efb-42e1-bb88-8a1cbc17a981" providerId="ADAL" clId="{CBD0F98D-176D-4879-83DC-D06ECC93B3AE}" dt="2020-07-03T08:48:36.418" v="995" actId="14100"/>
        <pc:sldMkLst>
          <pc:docMk/>
          <pc:sldMk cId="2645767369" sldId="1114"/>
        </pc:sldMkLst>
        <pc:picChg chg="mod">
          <ac:chgData name="James Hsiao(蕭國鎮_ATP)" userId="9e1ec155-6efb-42e1-bb88-8a1cbc17a981" providerId="ADAL" clId="{CBD0F98D-176D-4879-83DC-D06ECC93B3AE}" dt="2020-07-03T08:48:36.418" v="995" actId="14100"/>
          <ac:picMkLst>
            <pc:docMk/>
            <pc:sldMk cId="2645767369" sldId="1114"/>
            <ac:picMk id="3" creationId="{285C896B-CCF4-413C-8FC0-0C2872CA300C}"/>
          </ac:picMkLst>
        </pc:picChg>
        <pc:picChg chg="mod">
          <ac:chgData name="James Hsiao(蕭國鎮_ATP)" userId="9e1ec155-6efb-42e1-bb88-8a1cbc17a981" providerId="ADAL" clId="{CBD0F98D-176D-4879-83DC-D06ECC93B3AE}" dt="2020-07-03T08:48:30.754" v="994" actId="1076"/>
          <ac:picMkLst>
            <pc:docMk/>
            <pc:sldMk cId="2645767369" sldId="1114"/>
            <ac:picMk id="4" creationId="{F18FB020-1D6C-45E8-9A33-589713433F50}"/>
          </ac:picMkLst>
        </pc:picChg>
        <pc:picChg chg="del mod">
          <ac:chgData name="James Hsiao(蕭國鎮_ATP)" userId="9e1ec155-6efb-42e1-bb88-8a1cbc17a981" providerId="ADAL" clId="{CBD0F98D-176D-4879-83DC-D06ECC93B3AE}" dt="2020-07-03T08:48:13.068" v="987" actId="478"/>
          <ac:picMkLst>
            <pc:docMk/>
            <pc:sldMk cId="2645767369" sldId="1114"/>
            <ac:picMk id="5" creationId="{0B026B98-85C7-47AE-9693-4F8B6637938A}"/>
          </ac:picMkLst>
        </pc:picChg>
      </pc:sldChg>
      <pc:sldChg chg="modSp">
        <pc:chgData name="James Hsiao(蕭國鎮_ATP)" userId="9e1ec155-6efb-42e1-bb88-8a1cbc17a981" providerId="ADAL" clId="{CBD0F98D-176D-4879-83DC-D06ECC93B3AE}" dt="2020-07-03T08:38:06.355" v="979" actId="1076"/>
        <pc:sldMkLst>
          <pc:docMk/>
          <pc:sldMk cId="1861490606" sldId="1115"/>
        </pc:sldMkLst>
        <pc:picChg chg="mod">
          <ac:chgData name="James Hsiao(蕭國鎮_ATP)" userId="9e1ec155-6efb-42e1-bb88-8a1cbc17a981" providerId="ADAL" clId="{CBD0F98D-176D-4879-83DC-D06ECC93B3AE}" dt="2020-07-03T08:38:06.355" v="979" actId="1076"/>
          <ac:picMkLst>
            <pc:docMk/>
            <pc:sldMk cId="1861490606" sldId="1115"/>
            <ac:picMk id="6" creationId="{2C2D0545-BCF6-43FF-BC8E-C47EA94A4B3A}"/>
          </ac:picMkLst>
        </pc:picChg>
      </pc:sldChg>
      <pc:sldChg chg="modSp ord">
        <pc:chgData name="James Hsiao(蕭國鎮_ATP)" userId="9e1ec155-6efb-42e1-bb88-8a1cbc17a981" providerId="ADAL" clId="{CBD0F98D-176D-4879-83DC-D06ECC93B3AE}" dt="2020-07-03T08:46:49.002" v="984" actId="1076"/>
        <pc:sldMkLst>
          <pc:docMk/>
          <pc:sldMk cId="3151409588" sldId="1117"/>
        </pc:sldMkLst>
        <pc:picChg chg="mod">
          <ac:chgData name="James Hsiao(蕭國鎮_ATP)" userId="9e1ec155-6efb-42e1-bb88-8a1cbc17a981" providerId="ADAL" clId="{CBD0F98D-176D-4879-83DC-D06ECC93B3AE}" dt="2020-07-03T08:46:49.002" v="984" actId="1076"/>
          <ac:picMkLst>
            <pc:docMk/>
            <pc:sldMk cId="3151409588" sldId="1117"/>
            <ac:picMk id="3" creationId="{7BCE09E7-6F62-4703-881F-32838DA4708E}"/>
          </ac:picMkLst>
        </pc:picChg>
      </pc:sldChg>
      <pc:sldChg chg="modSp">
        <pc:chgData name="James Hsiao(蕭國鎮_ATP)" userId="9e1ec155-6efb-42e1-bb88-8a1cbc17a981" providerId="ADAL" clId="{CBD0F98D-176D-4879-83DC-D06ECC93B3AE}" dt="2020-07-03T08:38:31.371" v="981" actId="1076"/>
        <pc:sldMkLst>
          <pc:docMk/>
          <pc:sldMk cId="3580804525" sldId="1119"/>
        </pc:sldMkLst>
        <pc:picChg chg="mod">
          <ac:chgData name="James Hsiao(蕭國鎮_ATP)" userId="9e1ec155-6efb-42e1-bb88-8a1cbc17a981" providerId="ADAL" clId="{CBD0F98D-176D-4879-83DC-D06ECC93B3AE}" dt="2020-07-03T08:38:31.371" v="981" actId="1076"/>
          <ac:picMkLst>
            <pc:docMk/>
            <pc:sldMk cId="3580804525" sldId="1119"/>
            <ac:picMk id="4" creationId="{2BD982BE-A985-4C0F-A1E5-D4DB4FF4320F}"/>
          </ac:picMkLst>
        </pc:picChg>
      </pc:sldChg>
      <pc:sldChg chg="modSp">
        <pc:chgData name="James Hsiao(蕭國鎮_ATP)" userId="9e1ec155-6efb-42e1-bb88-8a1cbc17a981" providerId="ADAL" clId="{CBD0F98D-176D-4879-83DC-D06ECC93B3AE}" dt="2020-07-03T08:56:41.752" v="1012" actId="6549"/>
        <pc:sldMkLst>
          <pc:docMk/>
          <pc:sldMk cId="3348185775" sldId="1121"/>
        </pc:sldMkLst>
        <pc:spChg chg="mod">
          <ac:chgData name="James Hsiao(蕭國鎮_ATP)" userId="9e1ec155-6efb-42e1-bb88-8a1cbc17a981" providerId="ADAL" clId="{CBD0F98D-176D-4879-83DC-D06ECC93B3AE}" dt="2020-07-03T08:51:03.925" v="999" actId="1076"/>
          <ac:spMkLst>
            <pc:docMk/>
            <pc:sldMk cId="3348185775" sldId="1121"/>
            <ac:spMk id="7" creationId="{5C66ECD8-549D-4829-AE9A-BF70C70C3F62}"/>
          </ac:spMkLst>
        </pc:spChg>
        <pc:spChg chg="mod">
          <ac:chgData name="James Hsiao(蕭國鎮_ATP)" userId="9e1ec155-6efb-42e1-bb88-8a1cbc17a981" providerId="ADAL" clId="{CBD0F98D-176D-4879-83DC-D06ECC93B3AE}" dt="2020-07-03T08:56:41.752" v="1012" actId="6549"/>
          <ac:spMkLst>
            <pc:docMk/>
            <pc:sldMk cId="3348185775" sldId="1121"/>
            <ac:spMk id="76" creationId="{00000000-0000-0000-0000-000000000000}"/>
          </ac:spMkLst>
        </pc:spChg>
        <pc:picChg chg="mod">
          <ac:chgData name="James Hsiao(蕭國鎮_ATP)" userId="9e1ec155-6efb-42e1-bb88-8a1cbc17a981" providerId="ADAL" clId="{CBD0F98D-176D-4879-83DC-D06ECC93B3AE}" dt="2020-07-03T08:51:09.086" v="1000" actId="14100"/>
          <ac:picMkLst>
            <pc:docMk/>
            <pc:sldMk cId="3348185775" sldId="1121"/>
            <ac:picMk id="4" creationId="{E3BB4614-A409-4224-945F-641C02395646}"/>
          </ac:picMkLst>
        </pc:picChg>
        <pc:picChg chg="mod">
          <ac:chgData name="James Hsiao(蕭國鎮_ATP)" userId="9e1ec155-6efb-42e1-bb88-8a1cbc17a981" providerId="ADAL" clId="{CBD0F98D-176D-4879-83DC-D06ECC93B3AE}" dt="2020-07-03T08:51:23.382" v="1003" actId="1076"/>
          <ac:picMkLst>
            <pc:docMk/>
            <pc:sldMk cId="3348185775" sldId="1121"/>
            <ac:picMk id="5" creationId="{5017A0A1-9E8C-4CCF-A39D-A2C2E4B3AC9C}"/>
          </ac:picMkLst>
        </pc:picChg>
      </pc:sldChg>
      <pc:sldChg chg="modSp">
        <pc:chgData name="James Hsiao(蕭國鎮_ATP)" userId="9e1ec155-6efb-42e1-bb88-8a1cbc17a981" providerId="ADAL" clId="{CBD0F98D-176D-4879-83DC-D06ECC93B3AE}" dt="2020-07-06T07:57:07.828" v="1033" actId="1076"/>
        <pc:sldMkLst>
          <pc:docMk/>
          <pc:sldMk cId="1885572216" sldId="1124"/>
        </pc:sldMkLst>
        <pc:picChg chg="mod">
          <ac:chgData name="James Hsiao(蕭國鎮_ATP)" userId="9e1ec155-6efb-42e1-bb88-8a1cbc17a981" providerId="ADAL" clId="{CBD0F98D-176D-4879-83DC-D06ECC93B3AE}" dt="2020-07-06T07:57:01.738" v="1032" actId="1076"/>
          <ac:picMkLst>
            <pc:docMk/>
            <pc:sldMk cId="1885572216" sldId="1124"/>
            <ac:picMk id="4" creationId="{353F104B-EF94-4312-9B87-F8CC2467E64D}"/>
          </ac:picMkLst>
        </pc:picChg>
        <pc:picChg chg="mod">
          <ac:chgData name="James Hsiao(蕭國鎮_ATP)" userId="9e1ec155-6efb-42e1-bb88-8a1cbc17a981" providerId="ADAL" clId="{CBD0F98D-176D-4879-83DC-D06ECC93B3AE}" dt="2020-07-06T07:57:07.828" v="1033" actId="1076"/>
          <ac:picMkLst>
            <pc:docMk/>
            <pc:sldMk cId="1885572216" sldId="1124"/>
            <ac:picMk id="5" creationId="{1D7B62CA-27B5-4AC9-8451-8172F0EBD706}"/>
          </ac:picMkLst>
        </pc:picChg>
      </pc:sldChg>
      <pc:sldChg chg="delSp modSp del">
        <pc:chgData name="James Hsiao(蕭國鎮_ATP)" userId="9e1ec155-6efb-42e1-bb88-8a1cbc17a981" providerId="ADAL" clId="{CBD0F98D-176D-4879-83DC-D06ECC93B3AE}" dt="2020-07-03T05:37:32.012" v="515" actId="2696"/>
        <pc:sldMkLst>
          <pc:docMk/>
          <pc:sldMk cId="4134994802" sldId="1125"/>
        </pc:sldMkLst>
        <pc:picChg chg="del mod">
          <ac:chgData name="James Hsiao(蕭國鎮_ATP)" userId="9e1ec155-6efb-42e1-bb88-8a1cbc17a981" providerId="ADAL" clId="{CBD0F98D-176D-4879-83DC-D06ECC93B3AE}" dt="2020-07-03T05:36:21.132" v="499"/>
          <ac:picMkLst>
            <pc:docMk/>
            <pc:sldMk cId="4134994802" sldId="1125"/>
            <ac:picMk id="3" creationId="{373D2688-BD3E-4BAC-9400-A54EB9EB8442}"/>
          </ac:picMkLst>
        </pc:picChg>
      </pc:sldChg>
      <pc:sldChg chg="del">
        <pc:chgData name="James Hsiao(蕭國鎮_ATP)" userId="9e1ec155-6efb-42e1-bb88-8a1cbc17a981" providerId="ADAL" clId="{CBD0F98D-176D-4879-83DC-D06ECC93B3AE}" dt="2020-07-03T09:07:12.174" v="1013" actId="2696"/>
        <pc:sldMkLst>
          <pc:docMk/>
          <pc:sldMk cId="3078056256" sldId="1126"/>
        </pc:sldMkLst>
      </pc:sldChg>
      <pc:sldChg chg="del">
        <pc:chgData name="James Hsiao(蕭國鎮_ATP)" userId="9e1ec155-6efb-42e1-bb88-8a1cbc17a981" providerId="ADAL" clId="{CBD0F98D-176D-4879-83DC-D06ECC93B3AE}" dt="2020-07-03T09:07:12.174" v="1014" actId="2696"/>
        <pc:sldMkLst>
          <pc:docMk/>
          <pc:sldMk cId="1238946062" sldId="1127"/>
        </pc:sldMkLst>
      </pc:sldChg>
      <pc:sldChg chg="modNotesTx">
        <pc:chgData name="James Hsiao(蕭國鎮_ATP)" userId="9e1ec155-6efb-42e1-bb88-8a1cbc17a981" providerId="ADAL" clId="{CBD0F98D-176D-4879-83DC-D06ECC93B3AE}" dt="2020-07-03T09:27:46.013" v="1023" actId="20577"/>
        <pc:sldMkLst>
          <pc:docMk/>
          <pc:sldMk cId="180566890" sldId="1128"/>
        </pc:sldMkLst>
      </pc:sldChg>
      <pc:sldChg chg="addSp delSp modSp modNotesTx">
        <pc:chgData name="James Hsiao(蕭國鎮_ATP)" userId="9e1ec155-6efb-42e1-bb88-8a1cbc17a981" providerId="ADAL" clId="{CBD0F98D-176D-4879-83DC-D06ECC93B3AE}" dt="2020-07-03T09:29:21.997" v="1029" actId="20577"/>
        <pc:sldMkLst>
          <pc:docMk/>
          <pc:sldMk cId="1863526979" sldId="1129"/>
        </pc:sldMkLst>
        <pc:picChg chg="del">
          <ac:chgData name="James Hsiao(蕭國鎮_ATP)" userId="9e1ec155-6efb-42e1-bb88-8a1cbc17a981" providerId="ADAL" clId="{CBD0F98D-176D-4879-83DC-D06ECC93B3AE}" dt="2020-07-03T09:26:30.191" v="1017" actId="478"/>
          <ac:picMkLst>
            <pc:docMk/>
            <pc:sldMk cId="1863526979" sldId="1129"/>
            <ac:picMk id="3" creationId="{7BBB378D-280C-4256-A7E1-DDD6F61CAF36}"/>
          </ac:picMkLst>
        </pc:picChg>
        <pc:picChg chg="del">
          <ac:chgData name="James Hsiao(蕭國鎮_ATP)" userId="9e1ec155-6efb-42e1-bb88-8a1cbc17a981" providerId="ADAL" clId="{CBD0F98D-176D-4879-83DC-D06ECC93B3AE}" dt="2020-07-03T09:26:31.271" v="1018" actId="478"/>
          <ac:picMkLst>
            <pc:docMk/>
            <pc:sldMk cId="1863526979" sldId="1129"/>
            <ac:picMk id="4" creationId="{0D790293-0560-4F67-93C0-48AE4C8ED53F}"/>
          </ac:picMkLst>
        </pc:picChg>
        <pc:picChg chg="add mod">
          <ac:chgData name="James Hsiao(蕭國鎮_ATP)" userId="9e1ec155-6efb-42e1-bb88-8a1cbc17a981" providerId="ADAL" clId="{CBD0F98D-176D-4879-83DC-D06ECC93B3AE}" dt="2020-07-03T09:27:56.793" v="1024" actId="1076"/>
          <ac:picMkLst>
            <pc:docMk/>
            <pc:sldMk cId="1863526979" sldId="1129"/>
            <ac:picMk id="5" creationId="{ACA4993B-3A99-444D-97BD-394A77249E46}"/>
          </ac:picMkLst>
        </pc:picChg>
      </pc:sldChg>
      <pc:sldChg chg="addSp modSp modNotesTx">
        <pc:chgData name="James Hsiao(蕭國鎮_ATP)" userId="9e1ec155-6efb-42e1-bb88-8a1cbc17a981" providerId="ADAL" clId="{CBD0F98D-176D-4879-83DC-D06ECC93B3AE}" dt="2020-07-03T07:34:30.085" v="686" actId="6549"/>
        <pc:sldMkLst>
          <pc:docMk/>
          <pc:sldMk cId="3398511971" sldId="1130"/>
        </pc:sldMkLst>
        <pc:spChg chg="mod">
          <ac:chgData name="James Hsiao(蕭國鎮_ATP)" userId="9e1ec155-6efb-42e1-bb88-8a1cbc17a981" providerId="ADAL" clId="{CBD0F98D-176D-4879-83DC-D06ECC93B3AE}" dt="2020-07-03T05:37:23.845" v="514" actId="6549"/>
          <ac:spMkLst>
            <pc:docMk/>
            <pc:sldMk cId="3398511971" sldId="1130"/>
            <ac:spMk id="76" creationId="{00000000-0000-0000-0000-000000000000}"/>
          </ac:spMkLst>
        </pc:spChg>
        <pc:picChg chg="add mod">
          <ac:chgData name="James Hsiao(蕭國鎮_ATP)" userId="9e1ec155-6efb-42e1-bb88-8a1cbc17a981" providerId="ADAL" clId="{CBD0F98D-176D-4879-83DC-D06ECC93B3AE}" dt="2020-07-03T05:37:01.870" v="512" actId="1076"/>
          <ac:picMkLst>
            <pc:docMk/>
            <pc:sldMk cId="3398511971" sldId="1130"/>
            <ac:picMk id="3" creationId="{818D1775-3090-41AC-929F-4C8EE56ECB95}"/>
          </ac:picMkLst>
        </pc:picChg>
        <pc:picChg chg="mod">
          <ac:chgData name="James Hsiao(蕭國鎮_ATP)" userId="9e1ec155-6efb-42e1-bb88-8a1cbc17a981" providerId="ADAL" clId="{CBD0F98D-176D-4879-83DC-D06ECC93B3AE}" dt="2020-07-03T05:37:05.326" v="513" actId="1076"/>
          <ac:picMkLst>
            <pc:docMk/>
            <pc:sldMk cId="3398511971" sldId="1130"/>
            <ac:picMk id="4" creationId="{A9E30AE5-5413-429A-8A9C-1D6331C56E3F}"/>
          </ac:picMkLst>
        </pc:picChg>
      </pc:sldChg>
      <pc:sldChg chg="addSp delSp modSp">
        <pc:chgData name="James Hsiao(蕭國鎮_ATP)" userId="9e1ec155-6efb-42e1-bb88-8a1cbc17a981" providerId="ADAL" clId="{CBD0F98D-176D-4879-83DC-D06ECC93B3AE}" dt="2020-07-03T07:02:55.394" v="617" actId="1076"/>
        <pc:sldMkLst>
          <pc:docMk/>
          <pc:sldMk cId="1632196366" sldId="1135"/>
        </pc:sldMkLst>
        <pc:picChg chg="del">
          <ac:chgData name="James Hsiao(蕭國鎮_ATP)" userId="9e1ec155-6efb-42e1-bb88-8a1cbc17a981" providerId="ADAL" clId="{CBD0F98D-176D-4879-83DC-D06ECC93B3AE}" dt="2020-07-03T06:59:21.254" v="592" actId="478"/>
          <ac:picMkLst>
            <pc:docMk/>
            <pc:sldMk cId="1632196366" sldId="1135"/>
            <ac:picMk id="3" creationId="{8AD7763D-170D-4C78-8F5A-BED41AB52D2C}"/>
          </ac:picMkLst>
        </pc:picChg>
        <pc:picChg chg="add mod">
          <ac:chgData name="James Hsiao(蕭國鎮_ATP)" userId="9e1ec155-6efb-42e1-bb88-8a1cbc17a981" providerId="ADAL" clId="{CBD0F98D-176D-4879-83DC-D06ECC93B3AE}" dt="2020-07-03T07:02:55.394" v="617" actId="1076"/>
          <ac:picMkLst>
            <pc:docMk/>
            <pc:sldMk cId="1632196366" sldId="1135"/>
            <ac:picMk id="4" creationId="{46F65704-3552-48C2-AB2C-327E2731241B}"/>
          </ac:picMkLst>
        </pc:picChg>
        <pc:picChg chg="add mod">
          <ac:chgData name="James Hsiao(蕭國鎮_ATP)" userId="9e1ec155-6efb-42e1-bb88-8a1cbc17a981" providerId="ADAL" clId="{CBD0F98D-176D-4879-83DC-D06ECC93B3AE}" dt="2020-07-03T07:02:51.233" v="615" actId="1076"/>
          <ac:picMkLst>
            <pc:docMk/>
            <pc:sldMk cId="1632196366" sldId="1135"/>
            <ac:picMk id="5" creationId="{B54906A6-4601-4A44-AAC7-3ACDCA6D59F1}"/>
          </ac:picMkLst>
        </pc:picChg>
        <pc:picChg chg="del mod">
          <ac:chgData name="James Hsiao(蕭國鎮_ATP)" userId="9e1ec155-6efb-42e1-bb88-8a1cbc17a981" providerId="ADAL" clId="{CBD0F98D-176D-4879-83DC-D06ECC93B3AE}" dt="2020-07-03T07:01:23.357" v="600" actId="478"/>
          <ac:picMkLst>
            <pc:docMk/>
            <pc:sldMk cId="1632196366" sldId="1135"/>
            <ac:picMk id="6" creationId="{7FD0302C-7D5D-43CA-80F3-1778545C464C}"/>
          </ac:picMkLst>
        </pc:picChg>
      </pc:sldChg>
      <pc:sldChg chg="del">
        <pc:chgData name="James Hsiao(蕭國鎮_ATP)" userId="9e1ec155-6efb-42e1-bb88-8a1cbc17a981" providerId="ADAL" clId="{CBD0F98D-176D-4879-83DC-D06ECC93B3AE}" dt="2020-07-03T06:33:04.231" v="567" actId="2696"/>
        <pc:sldMkLst>
          <pc:docMk/>
          <pc:sldMk cId="1915483459" sldId="1137"/>
        </pc:sldMkLst>
      </pc:sldChg>
      <pc:sldChg chg="modSp">
        <pc:chgData name="James Hsiao(蕭國鎮_ATP)" userId="9e1ec155-6efb-42e1-bb88-8a1cbc17a981" providerId="ADAL" clId="{CBD0F98D-176D-4879-83DC-D06ECC93B3AE}" dt="2020-07-03T02:58:07.519" v="116" actId="20577"/>
        <pc:sldMkLst>
          <pc:docMk/>
          <pc:sldMk cId="3721291604" sldId="1140"/>
        </pc:sldMkLst>
        <pc:spChg chg="mod">
          <ac:chgData name="James Hsiao(蕭國鎮_ATP)" userId="9e1ec155-6efb-42e1-bb88-8a1cbc17a981" providerId="ADAL" clId="{CBD0F98D-176D-4879-83DC-D06ECC93B3AE}" dt="2020-07-03T02:58:07.519" v="116" actId="20577"/>
          <ac:spMkLst>
            <pc:docMk/>
            <pc:sldMk cId="3721291604" sldId="1140"/>
            <ac:spMk id="4" creationId="{21934796-72D9-4F84-904F-0ABE61C925E8}"/>
          </ac:spMkLst>
        </pc:spChg>
      </pc:sldChg>
      <pc:sldChg chg="del">
        <pc:chgData name="James Hsiao(蕭國鎮_ATP)" userId="9e1ec155-6efb-42e1-bb88-8a1cbc17a981" providerId="ADAL" clId="{CBD0F98D-176D-4879-83DC-D06ECC93B3AE}" dt="2020-07-03T02:58:35.839" v="117" actId="2696"/>
        <pc:sldMkLst>
          <pc:docMk/>
          <pc:sldMk cId="767569089" sldId="1142"/>
        </pc:sldMkLst>
      </pc:sldChg>
      <pc:sldChg chg="modSp">
        <pc:chgData name="James Hsiao(蕭國鎮_ATP)" userId="9e1ec155-6efb-42e1-bb88-8a1cbc17a981" providerId="ADAL" clId="{CBD0F98D-176D-4879-83DC-D06ECC93B3AE}" dt="2020-07-03T07:49:07.425" v="818" actId="20577"/>
        <pc:sldMkLst>
          <pc:docMk/>
          <pc:sldMk cId="1676472911" sldId="1147"/>
        </pc:sldMkLst>
        <pc:spChg chg="mod">
          <ac:chgData name="James Hsiao(蕭國鎮_ATP)" userId="9e1ec155-6efb-42e1-bb88-8a1cbc17a981" providerId="ADAL" clId="{CBD0F98D-176D-4879-83DC-D06ECC93B3AE}" dt="2020-07-03T07:49:07.425" v="818" actId="20577"/>
          <ac:spMkLst>
            <pc:docMk/>
            <pc:sldMk cId="1676472911" sldId="1147"/>
            <ac:spMk id="4" creationId="{21934796-72D9-4F84-904F-0ABE61C925E8}"/>
          </ac:spMkLst>
        </pc:spChg>
      </pc:sldChg>
      <pc:sldChg chg="modSp">
        <pc:chgData name="James Hsiao(蕭國鎮_ATP)" userId="9e1ec155-6efb-42e1-bb88-8a1cbc17a981" providerId="ADAL" clId="{CBD0F98D-176D-4879-83DC-D06ECC93B3AE}" dt="2020-07-03T07:49:30.962" v="826" actId="20577"/>
        <pc:sldMkLst>
          <pc:docMk/>
          <pc:sldMk cId="1254834235" sldId="1149"/>
        </pc:sldMkLst>
        <pc:spChg chg="mod">
          <ac:chgData name="James Hsiao(蕭國鎮_ATP)" userId="9e1ec155-6efb-42e1-bb88-8a1cbc17a981" providerId="ADAL" clId="{CBD0F98D-176D-4879-83DC-D06ECC93B3AE}" dt="2020-07-03T07:49:30.962" v="826" actId="20577"/>
          <ac:spMkLst>
            <pc:docMk/>
            <pc:sldMk cId="1254834235" sldId="1149"/>
            <ac:spMk id="2" creationId="{00000000-0000-0000-0000-000000000000}"/>
          </ac:spMkLst>
        </pc:spChg>
      </pc:sldChg>
      <pc:sldChg chg="modSp">
        <pc:chgData name="James Hsiao(蕭國鎮_ATP)" userId="9e1ec155-6efb-42e1-bb88-8a1cbc17a981" providerId="ADAL" clId="{CBD0F98D-176D-4879-83DC-D06ECC93B3AE}" dt="2020-07-03T07:49:33.859" v="827" actId="20577"/>
        <pc:sldMkLst>
          <pc:docMk/>
          <pc:sldMk cId="1284182747" sldId="1150"/>
        </pc:sldMkLst>
        <pc:spChg chg="mod">
          <ac:chgData name="James Hsiao(蕭國鎮_ATP)" userId="9e1ec155-6efb-42e1-bb88-8a1cbc17a981" providerId="ADAL" clId="{CBD0F98D-176D-4879-83DC-D06ECC93B3AE}" dt="2020-07-03T07:49:33.859" v="827" actId="20577"/>
          <ac:spMkLst>
            <pc:docMk/>
            <pc:sldMk cId="1284182747" sldId="1150"/>
            <ac:spMk id="2" creationId="{00000000-0000-0000-0000-000000000000}"/>
          </ac:spMkLst>
        </pc:spChg>
      </pc:sldChg>
      <pc:sldChg chg="modSp">
        <pc:chgData name="James Hsiao(蕭國鎮_ATP)" userId="9e1ec155-6efb-42e1-bb88-8a1cbc17a981" providerId="ADAL" clId="{CBD0F98D-176D-4879-83DC-D06ECC93B3AE}" dt="2020-07-03T07:49:36.866" v="828" actId="20577"/>
        <pc:sldMkLst>
          <pc:docMk/>
          <pc:sldMk cId="623570598" sldId="1151"/>
        </pc:sldMkLst>
        <pc:spChg chg="mod">
          <ac:chgData name="James Hsiao(蕭國鎮_ATP)" userId="9e1ec155-6efb-42e1-bb88-8a1cbc17a981" providerId="ADAL" clId="{CBD0F98D-176D-4879-83DC-D06ECC93B3AE}" dt="2020-07-03T07:49:36.866" v="828" actId="20577"/>
          <ac:spMkLst>
            <pc:docMk/>
            <pc:sldMk cId="623570598" sldId="1151"/>
            <ac:spMk id="2" creationId="{00000000-0000-0000-0000-000000000000}"/>
          </ac:spMkLst>
        </pc:spChg>
      </pc:sldChg>
      <pc:sldChg chg="addSp delSp modSp add">
        <pc:chgData name="James Hsiao(蕭國鎮_ATP)" userId="9e1ec155-6efb-42e1-bb88-8a1cbc17a981" providerId="ADAL" clId="{CBD0F98D-176D-4879-83DC-D06ECC93B3AE}" dt="2020-07-03T02:55:52.135" v="110" actId="207"/>
        <pc:sldMkLst>
          <pc:docMk/>
          <pc:sldMk cId="1753994289" sldId="1152"/>
        </pc:sldMkLst>
        <pc:spChg chg="add mod">
          <ac:chgData name="James Hsiao(蕭國鎮_ATP)" userId="9e1ec155-6efb-42e1-bb88-8a1cbc17a981" providerId="ADAL" clId="{CBD0F98D-176D-4879-83DC-D06ECC93B3AE}" dt="2020-07-03T02:55:52.135" v="110" actId="207"/>
          <ac:spMkLst>
            <pc:docMk/>
            <pc:sldMk cId="1753994289" sldId="1152"/>
            <ac:spMk id="6" creationId="{EB03FA08-B164-4898-96A0-010CE74BDDE6}"/>
          </ac:spMkLst>
        </pc:spChg>
        <pc:spChg chg="mod">
          <ac:chgData name="James Hsiao(蕭國鎮_ATP)" userId="9e1ec155-6efb-42e1-bb88-8a1cbc17a981" providerId="ADAL" clId="{CBD0F98D-176D-4879-83DC-D06ECC93B3AE}" dt="2020-07-03T02:30:01.154" v="20" actId="20577"/>
          <ac:spMkLst>
            <pc:docMk/>
            <pc:sldMk cId="1753994289" sldId="1152"/>
            <ac:spMk id="76" creationId="{00000000-0000-0000-0000-000000000000}"/>
          </ac:spMkLst>
        </pc:spChg>
        <pc:picChg chg="add mod">
          <ac:chgData name="James Hsiao(蕭國鎮_ATP)" userId="9e1ec155-6efb-42e1-bb88-8a1cbc17a981" providerId="ADAL" clId="{CBD0F98D-176D-4879-83DC-D06ECC93B3AE}" dt="2020-07-03T02:31:34.745" v="31" actId="1076"/>
          <ac:picMkLst>
            <pc:docMk/>
            <pc:sldMk cId="1753994289" sldId="1152"/>
            <ac:picMk id="3" creationId="{023C604C-34D8-40D6-84C4-9F2DEC18D161}"/>
          </ac:picMkLst>
        </pc:picChg>
        <pc:picChg chg="del">
          <ac:chgData name="James Hsiao(蕭國鎮_ATP)" userId="9e1ec155-6efb-42e1-bb88-8a1cbc17a981" providerId="ADAL" clId="{CBD0F98D-176D-4879-83DC-D06ECC93B3AE}" dt="2020-07-03T02:30:04.439" v="21" actId="478"/>
          <ac:picMkLst>
            <pc:docMk/>
            <pc:sldMk cId="1753994289" sldId="1152"/>
            <ac:picMk id="4" creationId="{C1653AED-2E78-4D6B-80DE-0F870CC903B5}"/>
          </ac:picMkLst>
        </pc:picChg>
        <pc:picChg chg="add mod">
          <ac:chgData name="James Hsiao(蕭國鎮_ATP)" userId="9e1ec155-6efb-42e1-bb88-8a1cbc17a981" providerId="ADAL" clId="{CBD0F98D-176D-4879-83DC-D06ECC93B3AE}" dt="2020-07-03T02:31:40.472" v="32" actId="1076"/>
          <ac:picMkLst>
            <pc:docMk/>
            <pc:sldMk cId="1753994289" sldId="1152"/>
            <ac:picMk id="5" creationId="{91491B4D-F24B-41E2-83F0-DC2AF81C9C7B}"/>
          </ac:picMkLst>
        </pc:picChg>
      </pc:sldChg>
      <pc:sldChg chg="addSp delSp modSp add">
        <pc:chgData name="James Hsiao(蕭國鎮_ATP)" userId="9e1ec155-6efb-42e1-bb88-8a1cbc17a981" providerId="ADAL" clId="{CBD0F98D-176D-4879-83DC-D06ECC93B3AE}" dt="2020-07-03T02:50:32.536" v="108" actId="14100"/>
        <pc:sldMkLst>
          <pc:docMk/>
          <pc:sldMk cId="3468078887" sldId="1153"/>
        </pc:sldMkLst>
        <pc:spChg chg="add mod">
          <ac:chgData name="James Hsiao(蕭國鎮_ATP)" userId="9e1ec155-6efb-42e1-bb88-8a1cbc17a981" providerId="ADAL" clId="{CBD0F98D-176D-4879-83DC-D06ECC93B3AE}" dt="2020-07-03T02:46:04.868" v="62" actId="208"/>
          <ac:spMkLst>
            <pc:docMk/>
            <pc:sldMk cId="3468078887" sldId="1153"/>
            <ac:spMk id="7" creationId="{5F6E3A56-8BF8-4C8E-8458-B885C74B2D1D}"/>
          </ac:spMkLst>
        </pc:spChg>
        <pc:spChg chg="add mod">
          <ac:chgData name="James Hsiao(蕭國鎮_ATP)" userId="9e1ec155-6efb-42e1-bb88-8a1cbc17a981" providerId="ADAL" clId="{CBD0F98D-176D-4879-83DC-D06ECC93B3AE}" dt="2020-07-03T02:47:39.715" v="69" actId="1076"/>
          <ac:spMkLst>
            <pc:docMk/>
            <pc:sldMk cId="3468078887" sldId="1153"/>
            <ac:spMk id="10" creationId="{AFDBD960-8732-400F-BFD2-1D6279A7A581}"/>
          </ac:spMkLst>
        </pc:spChg>
        <pc:spChg chg="add mod">
          <ac:chgData name="James Hsiao(蕭國鎮_ATP)" userId="9e1ec155-6efb-42e1-bb88-8a1cbc17a981" providerId="ADAL" clId="{CBD0F98D-176D-4879-83DC-D06ECC93B3AE}" dt="2020-07-03T02:47:51.723" v="73" actId="571"/>
          <ac:spMkLst>
            <pc:docMk/>
            <pc:sldMk cId="3468078887" sldId="1153"/>
            <ac:spMk id="13" creationId="{CF184B44-BE3B-4530-A86C-195FFF5A7305}"/>
          </ac:spMkLst>
        </pc:spChg>
        <pc:spChg chg="add mod">
          <ac:chgData name="James Hsiao(蕭國鎮_ATP)" userId="9e1ec155-6efb-42e1-bb88-8a1cbc17a981" providerId="ADAL" clId="{CBD0F98D-176D-4879-83DC-D06ECC93B3AE}" dt="2020-07-03T02:48:21.174" v="79" actId="14100"/>
          <ac:spMkLst>
            <pc:docMk/>
            <pc:sldMk cId="3468078887" sldId="1153"/>
            <ac:spMk id="14" creationId="{C1847734-89D6-4273-AF0E-8CF2B399FE18}"/>
          </ac:spMkLst>
        </pc:spChg>
        <pc:spChg chg="add mod">
          <ac:chgData name="James Hsiao(蕭國鎮_ATP)" userId="9e1ec155-6efb-42e1-bb88-8a1cbc17a981" providerId="ADAL" clId="{CBD0F98D-176D-4879-83DC-D06ECC93B3AE}" dt="2020-07-03T02:50:16.049" v="105" actId="14100"/>
          <ac:spMkLst>
            <pc:docMk/>
            <pc:sldMk cId="3468078887" sldId="1153"/>
            <ac:spMk id="15" creationId="{56A409CD-434F-4AD3-BD93-4A847D4BE4FB}"/>
          </ac:spMkLst>
        </pc:spChg>
        <pc:spChg chg="add mod">
          <ac:chgData name="James Hsiao(蕭國鎮_ATP)" userId="9e1ec155-6efb-42e1-bb88-8a1cbc17a981" providerId="ADAL" clId="{CBD0F98D-176D-4879-83DC-D06ECC93B3AE}" dt="2020-07-03T02:49:03.626" v="88" actId="571"/>
          <ac:spMkLst>
            <pc:docMk/>
            <pc:sldMk cId="3468078887" sldId="1153"/>
            <ac:spMk id="17" creationId="{749C09E9-D140-45EA-AAF7-E7EE24EBCEC9}"/>
          </ac:spMkLst>
        </pc:spChg>
        <pc:spChg chg="add mod">
          <ac:chgData name="James Hsiao(蕭國鎮_ATP)" userId="9e1ec155-6efb-42e1-bb88-8a1cbc17a981" providerId="ADAL" clId="{CBD0F98D-176D-4879-83DC-D06ECC93B3AE}" dt="2020-07-03T02:49:08.241" v="90" actId="571"/>
          <ac:spMkLst>
            <pc:docMk/>
            <pc:sldMk cId="3468078887" sldId="1153"/>
            <ac:spMk id="19" creationId="{0E604B12-3237-473C-A168-945FC39C9281}"/>
          </ac:spMkLst>
        </pc:spChg>
        <pc:spChg chg="add mod">
          <ac:chgData name="James Hsiao(蕭國鎮_ATP)" userId="9e1ec155-6efb-42e1-bb88-8a1cbc17a981" providerId="ADAL" clId="{CBD0F98D-176D-4879-83DC-D06ECC93B3AE}" dt="2020-07-03T02:49:14.360" v="92" actId="571"/>
          <ac:spMkLst>
            <pc:docMk/>
            <pc:sldMk cId="3468078887" sldId="1153"/>
            <ac:spMk id="21" creationId="{50B6919F-F05A-425B-BEBA-CD786BAD7BC5}"/>
          </ac:spMkLst>
        </pc:spChg>
        <pc:spChg chg="add mod">
          <ac:chgData name="James Hsiao(蕭國鎮_ATP)" userId="9e1ec155-6efb-42e1-bb88-8a1cbc17a981" providerId="ADAL" clId="{CBD0F98D-176D-4879-83DC-D06ECC93B3AE}" dt="2020-07-03T02:50:32.536" v="108" actId="14100"/>
          <ac:spMkLst>
            <pc:docMk/>
            <pc:sldMk cId="3468078887" sldId="1153"/>
            <ac:spMk id="22" creationId="{C9F5EF20-FCCF-4D4F-9D65-FBF01B96250A}"/>
          </ac:spMkLst>
        </pc:spChg>
        <pc:spChg chg="add mod">
          <ac:chgData name="James Hsiao(蕭國鎮_ATP)" userId="9e1ec155-6efb-42e1-bb88-8a1cbc17a981" providerId="ADAL" clId="{CBD0F98D-176D-4879-83DC-D06ECC93B3AE}" dt="2020-07-03T02:49:31.808" v="95" actId="571"/>
          <ac:spMkLst>
            <pc:docMk/>
            <pc:sldMk cId="3468078887" sldId="1153"/>
            <ac:spMk id="24" creationId="{2AADD9A7-4B39-4C95-BB63-D92C81B0FE81}"/>
          </ac:spMkLst>
        </pc:spChg>
        <pc:spChg chg="add mod">
          <ac:chgData name="James Hsiao(蕭國鎮_ATP)" userId="9e1ec155-6efb-42e1-bb88-8a1cbc17a981" providerId="ADAL" clId="{CBD0F98D-176D-4879-83DC-D06ECC93B3AE}" dt="2020-07-03T02:49:41.219" v="97" actId="571"/>
          <ac:spMkLst>
            <pc:docMk/>
            <pc:sldMk cId="3468078887" sldId="1153"/>
            <ac:spMk id="26" creationId="{307F1FC6-CFA4-488F-B9F8-97CFBEDE5C59}"/>
          </ac:spMkLst>
        </pc:spChg>
        <pc:spChg chg="add mod">
          <ac:chgData name="James Hsiao(蕭國鎮_ATP)" userId="9e1ec155-6efb-42e1-bb88-8a1cbc17a981" providerId="ADAL" clId="{CBD0F98D-176D-4879-83DC-D06ECC93B3AE}" dt="2020-07-03T02:49:47.297" v="99" actId="571"/>
          <ac:spMkLst>
            <pc:docMk/>
            <pc:sldMk cId="3468078887" sldId="1153"/>
            <ac:spMk id="28" creationId="{7C5BE1D0-1617-42E3-9FCD-AA1F538D0844}"/>
          </ac:spMkLst>
        </pc:spChg>
        <pc:spChg chg="add mod">
          <ac:chgData name="James Hsiao(蕭國鎮_ATP)" userId="9e1ec155-6efb-42e1-bb88-8a1cbc17a981" providerId="ADAL" clId="{CBD0F98D-176D-4879-83DC-D06ECC93B3AE}" dt="2020-07-03T02:49:51.821" v="101" actId="571"/>
          <ac:spMkLst>
            <pc:docMk/>
            <pc:sldMk cId="3468078887" sldId="1153"/>
            <ac:spMk id="30" creationId="{FA9E0622-7CF2-4785-B724-9B1AE4222CA1}"/>
          </ac:spMkLst>
        </pc:spChg>
        <pc:spChg chg="add mod">
          <ac:chgData name="James Hsiao(蕭國鎮_ATP)" userId="9e1ec155-6efb-42e1-bb88-8a1cbc17a981" providerId="ADAL" clId="{CBD0F98D-176D-4879-83DC-D06ECC93B3AE}" dt="2020-07-03T02:50:02.276" v="103" actId="571"/>
          <ac:spMkLst>
            <pc:docMk/>
            <pc:sldMk cId="3468078887" sldId="1153"/>
            <ac:spMk id="32" creationId="{6A50F4D2-3AEF-4B93-9537-E58FD41061B5}"/>
          </ac:spMkLst>
        </pc:spChg>
        <pc:spChg chg="add mod">
          <ac:chgData name="James Hsiao(蕭國鎮_ATP)" userId="9e1ec155-6efb-42e1-bb88-8a1cbc17a981" providerId="ADAL" clId="{CBD0F98D-176D-4879-83DC-D06ECC93B3AE}" dt="2020-07-03T02:50:27.063" v="107" actId="14100"/>
          <ac:spMkLst>
            <pc:docMk/>
            <pc:sldMk cId="3468078887" sldId="1153"/>
            <ac:spMk id="33" creationId="{211056A5-96BF-47C0-8DA0-809AC25BB184}"/>
          </ac:spMkLst>
        </pc:spChg>
        <pc:spChg chg="mod">
          <ac:chgData name="James Hsiao(蕭國鎮_ATP)" userId="9e1ec155-6efb-42e1-bb88-8a1cbc17a981" providerId="ADAL" clId="{CBD0F98D-176D-4879-83DC-D06ECC93B3AE}" dt="2020-07-03T02:35:31.318" v="34"/>
          <ac:spMkLst>
            <pc:docMk/>
            <pc:sldMk cId="3468078887" sldId="1153"/>
            <ac:spMk id="76" creationId="{00000000-0000-0000-0000-000000000000}"/>
          </ac:spMkLst>
        </pc:spChg>
        <pc:picChg chg="del">
          <ac:chgData name="James Hsiao(蕭國鎮_ATP)" userId="9e1ec155-6efb-42e1-bb88-8a1cbc17a981" providerId="ADAL" clId="{CBD0F98D-176D-4879-83DC-D06ECC93B3AE}" dt="2020-07-03T02:35:56.614" v="35" actId="478"/>
          <ac:picMkLst>
            <pc:docMk/>
            <pc:sldMk cId="3468078887" sldId="1153"/>
            <ac:picMk id="3" creationId="{023C604C-34D8-40D6-84C4-9F2DEC18D161}"/>
          </ac:picMkLst>
        </pc:picChg>
        <pc:picChg chg="add mod">
          <ac:chgData name="James Hsiao(蕭國鎮_ATP)" userId="9e1ec155-6efb-42e1-bb88-8a1cbc17a981" providerId="ADAL" clId="{CBD0F98D-176D-4879-83DC-D06ECC93B3AE}" dt="2020-07-03T02:38:09.876" v="57" actId="1076"/>
          <ac:picMkLst>
            <pc:docMk/>
            <pc:sldMk cId="3468078887" sldId="1153"/>
            <ac:picMk id="4" creationId="{62911CFF-13D8-4B2F-ACDA-43F2607F8C15}"/>
          </ac:picMkLst>
        </pc:picChg>
        <pc:picChg chg="del">
          <ac:chgData name="James Hsiao(蕭國鎮_ATP)" userId="9e1ec155-6efb-42e1-bb88-8a1cbc17a981" providerId="ADAL" clId="{CBD0F98D-176D-4879-83DC-D06ECC93B3AE}" dt="2020-07-03T02:35:57.461" v="36" actId="478"/>
          <ac:picMkLst>
            <pc:docMk/>
            <pc:sldMk cId="3468078887" sldId="1153"/>
            <ac:picMk id="5" creationId="{91491B4D-F24B-41E2-83F0-DC2AF81C9C7B}"/>
          </ac:picMkLst>
        </pc:picChg>
        <pc:picChg chg="add mod">
          <ac:chgData name="James Hsiao(蕭國鎮_ATP)" userId="9e1ec155-6efb-42e1-bb88-8a1cbc17a981" providerId="ADAL" clId="{CBD0F98D-176D-4879-83DC-D06ECC93B3AE}" dt="2020-07-03T02:38:26.079" v="59" actId="1076"/>
          <ac:picMkLst>
            <pc:docMk/>
            <pc:sldMk cId="3468078887" sldId="1153"/>
            <ac:picMk id="6" creationId="{77CA7F7D-1346-4916-87E4-DC28E0F1B78B}"/>
          </ac:picMkLst>
        </pc:picChg>
        <pc:picChg chg="add mod">
          <ac:chgData name="James Hsiao(蕭國鎮_ATP)" userId="9e1ec155-6efb-42e1-bb88-8a1cbc17a981" providerId="ADAL" clId="{CBD0F98D-176D-4879-83DC-D06ECC93B3AE}" dt="2020-07-03T02:47:09.148" v="64" actId="571"/>
          <ac:picMkLst>
            <pc:docMk/>
            <pc:sldMk cId="3468078887" sldId="1153"/>
            <ac:picMk id="9" creationId="{44BDC71B-A205-414F-BC8F-8EF012FF2492}"/>
          </ac:picMkLst>
        </pc:picChg>
        <pc:picChg chg="add mod">
          <ac:chgData name="James Hsiao(蕭國鎮_ATP)" userId="9e1ec155-6efb-42e1-bb88-8a1cbc17a981" providerId="ADAL" clId="{CBD0F98D-176D-4879-83DC-D06ECC93B3AE}" dt="2020-07-03T02:47:45.407" v="71" actId="571"/>
          <ac:picMkLst>
            <pc:docMk/>
            <pc:sldMk cId="3468078887" sldId="1153"/>
            <ac:picMk id="11" creationId="{163065BC-67AF-4B6C-A3CC-4808A7DCE876}"/>
          </ac:picMkLst>
        </pc:picChg>
        <pc:picChg chg="add mod">
          <ac:chgData name="James Hsiao(蕭國鎮_ATP)" userId="9e1ec155-6efb-42e1-bb88-8a1cbc17a981" providerId="ADAL" clId="{CBD0F98D-176D-4879-83DC-D06ECC93B3AE}" dt="2020-07-03T02:47:51.723" v="73" actId="571"/>
          <ac:picMkLst>
            <pc:docMk/>
            <pc:sldMk cId="3468078887" sldId="1153"/>
            <ac:picMk id="12" creationId="{288C06E1-275D-4A5E-B5EE-7737C3090CFC}"/>
          </ac:picMkLst>
        </pc:picChg>
        <pc:picChg chg="add mod">
          <ac:chgData name="James Hsiao(蕭國鎮_ATP)" userId="9e1ec155-6efb-42e1-bb88-8a1cbc17a981" providerId="ADAL" clId="{CBD0F98D-176D-4879-83DC-D06ECC93B3AE}" dt="2020-07-03T02:49:03.626" v="88" actId="571"/>
          <ac:picMkLst>
            <pc:docMk/>
            <pc:sldMk cId="3468078887" sldId="1153"/>
            <ac:picMk id="16" creationId="{D8A631DC-237A-4083-ABAB-B28898B6374E}"/>
          </ac:picMkLst>
        </pc:picChg>
        <pc:picChg chg="add mod">
          <ac:chgData name="James Hsiao(蕭國鎮_ATP)" userId="9e1ec155-6efb-42e1-bb88-8a1cbc17a981" providerId="ADAL" clId="{CBD0F98D-176D-4879-83DC-D06ECC93B3AE}" dt="2020-07-03T02:49:08.241" v="90" actId="571"/>
          <ac:picMkLst>
            <pc:docMk/>
            <pc:sldMk cId="3468078887" sldId="1153"/>
            <ac:picMk id="18" creationId="{D535B0D3-67BB-4287-8E81-4C5B33F87567}"/>
          </ac:picMkLst>
        </pc:picChg>
        <pc:picChg chg="add mod">
          <ac:chgData name="James Hsiao(蕭國鎮_ATP)" userId="9e1ec155-6efb-42e1-bb88-8a1cbc17a981" providerId="ADAL" clId="{CBD0F98D-176D-4879-83DC-D06ECC93B3AE}" dt="2020-07-03T02:49:14.360" v="92" actId="571"/>
          <ac:picMkLst>
            <pc:docMk/>
            <pc:sldMk cId="3468078887" sldId="1153"/>
            <ac:picMk id="20" creationId="{B5B53F47-5EBA-4B6F-8076-2368F7B40D8A}"/>
          </ac:picMkLst>
        </pc:picChg>
        <pc:picChg chg="add mod">
          <ac:chgData name="James Hsiao(蕭國鎮_ATP)" userId="9e1ec155-6efb-42e1-bb88-8a1cbc17a981" providerId="ADAL" clId="{CBD0F98D-176D-4879-83DC-D06ECC93B3AE}" dt="2020-07-03T02:49:31.808" v="95" actId="571"/>
          <ac:picMkLst>
            <pc:docMk/>
            <pc:sldMk cId="3468078887" sldId="1153"/>
            <ac:picMk id="23" creationId="{F98E9F93-01C2-4CDC-B47D-8FC8AC3BA6B9}"/>
          </ac:picMkLst>
        </pc:picChg>
        <pc:picChg chg="add mod">
          <ac:chgData name="James Hsiao(蕭國鎮_ATP)" userId="9e1ec155-6efb-42e1-bb88-8a1cbc17a981" providerId="ADAL" clId="{CBD0F98D-176D-4879-83DC-D06ECC93B3AE}" dt="2020-07-03T02:49:41.219" v="97" actId="571"/>
          <ac:picMkLst>
            <pc:docMk/>
            <pc:sldMk cId="3468078887" sldId="1153"/>
            <ac:picMk id="25" creationId="{045D7C88-F98F-40E7-923C-EC9AF63F2C09}"/>
          </ac:picMkLst>
        </pc:picChg>
        <pc:picChg chg="add mod">
          <ac:chgData name="James Hsiao(蕭國鎮_ATP)" userId="9e1ec155-6efb-42e1-bb88-8a1cbc17a981" providerId="ADAL" clId="{CBD0F98D-176D-4879-83DC-D06ECC93B3AE}" dt="2020-07-03T02:49:47.297" v="99" actId="571"/>
          <ac:picMkLst>
            <pc:docMk/>
            <pc:sldMk cId="3468078887" sldId="1153"/>
            <ac:picMk id="27" creationId="{3B24A384-1354-4BFC-8596-CB510212BE89}"/>
          </ac:picMkLst>
        </pc:picChg>
        <pc:picChg chg="add mod">
          <ac:chgData name="James Hsiao(蕭國鎮_ATP)" userId="9e1ec155-6efb-42e1-bb88-8a1cbc17a981" providerId="ADAL" clId="{CBD0F98D-176D-4879-83DC-D06ECC93B3AE}" dt="2020-07-03T02:49:51.821" v="101" actId="571"/>
          <ac:picMkLst>
            <pc:docMk/>
            <pc:sldMk cId="3468078887" sldId="1153"/>
            <ac:picMk id="29" creationId="{7E8732BB-D98F-4809-B104-FBB18D04682A}"/>
          </ac:picMkLst>
        </pc:picChg>
        <pc:picChg chg="add mod">
          <ac:chgData name="James Hsiao(蕭國鎮_ATP)" userId="9e1ec155-6efb-42e1-bb88-8a1cbc17a981" providerId="ADAL" clId="{CBD0F98D-176D-4879-83DC-D06ECC93B3AE}" dt="2020-07-03T02:50:02.276" v="103" actId="571"/>
          <ac:picMkLst>
            <pc:docMk/>
            <pc:sldMk cId="3468078887" sldId="1153"/>
            <ac:picMk id="31" creationId="{50D0993A-42CD-4AD8-A1C3-F38ED81FC713}"/>
          </ac:picMkLst>
        </pc:picChg>
      </pc:sldChg>
      <pc:sldChg chg="addSp delSp modSp add ord modNotesTx">
        <pc:chgData name="James Hsiao(蕭國鎮_ATP)" userId="9e1ec155-6efb-42e1-bb88-8a1cbc17a981" providerId="ADAL" clId="{CBD0F98D-176D-4879-83DC-D06ECC93B3AE}" dt="2020-07-03T07:46:58.122" v="816" actId="20577"/>
        <pc:sldMkLst>
          <pc:docMk/>
          <pc:sldMk cId="2854564195" sldId="1155"/>
        </pc:sldMkLst>
        <pc:spChg chg="mod">
          <ac:chgData name="James Hsiao(蕭國鎮_ATP)" userId="9e1ec155-6efb-42e1-bb88-8a1cbc17a981" providerId="ADAL" clId="{CBD0F98D-176D-4879-83DC-D06ECC93B3AE}" dt="2020-07-03T06:20:21.970" v="545" actId="20577"/>
          <ac:spMkLst>
            <pc:docMk/>
            <pc:sldMk cId="2854564195" sldId="1155"/>
            <ac:spMk id="76" creationId="{00000000-0000-0000-0000-000000000000}"/>
          </ac:spMkLst>
        </pc:spChg>
        <pc:picChg chg="del">
          <ac:chgData name="James Hsiao(蕭國鎮_ATP)" userId="9e1ec155-6efb-42e1-bb88-8a1cbc17a981" providerId="ADAL" clId="{CBD0F98D-176D-4879-83DC-D06ECC93B3AE}" dt="2020-07-03T06:20:32.816" v="546" actId="478"/>
          <ac:picMkLst>
            <pc:docMk/>
            <pc:sldMk cId="2854564195" sldId="1155"/>
            <ac:picMk id="3" creationId="{15A4DC48-2C3C-443A-813D-2424D35A34D7}"/>
          </ac:picMkLst>
        </pc:picChg>
        <pc:picChg chg="add mod">
          <ac:chgData name="James Hsiao(蕭國鎮_ATP)" userId="9e1ec155-6efb-42e1-bb88-8a1cbc17a981" providerId="ADAL" clId="{CBD0F98D-176D-4879-83DC-D06ECC93B3AE}" dt="2020-07-03T06:28:43.715" v="561" actId="1076"/>
          <ac:picMkLst>
            <pc:docMk/>
            <pc:sldMk cId="2854564195" sldId="1155"/>
            <ac:picMk id="4" creationId="{2A61A641-E379-4E37-8469-B2479022A613}"/>
          </ac:picMkLst>
        </pc:picChg>
        <pc:picChg chg="add mod">
          <ac:chgData name="James Hsiao(蕭國鎮_ATP)" userId="9e1ec155-6efb-42e1-bb88-8a1cbc17a981" providerId="ADAL" clId="{CBD0F98D-176D-4879-83DC-D06ECC93B3AE}" dt="2020-07-03T06:28:40.649" v="560" actId="1076"/>
          <ac:picMkLst>
            <pc:docMk/>
            <pc:sldMk cId="2854564195" sldId="1155"/>
            <ac:picMk id="5" creationId="{92AA1F67-D1F9-45E2-B962-B652B668A1F4}"/>
          </ac:picMkLst>
        </pc:picChg>
        <pc:picChg chg="del">
          <ac:chgData name="James Hsiao(蕭國鎮_ATP)" userId="9e1ec155-6efb-42e1-bb88-8a1cbc17a981" providerId="ADAL" clId="{CBD0F98D-176D-4879-83DC-D06ECC93B3AE}" dt="2020-07-03T06:20:33.817" v="547" actId="478"/>
          <ac:picMkLst>
            <pc:docMk/>
            <pc:sldMk cId="2854564195" sldId="1155"/>
            <ac:picMk id="6" creationId="{BF087AE9-222F-47C4-B46C-2E9728FA41A0}"/>
          </ac:picMkLst>
        </pc:picChg>
      </pc:sldChg>
      <pc:sldChg chg="addSp delSp modSp modNotesTx">
        <pc:chgData name="James Hsiao(蕭國鎮_ATP)" userId="9e1ec155-6efb-42e1-bb88-8a1cbc17a981" providerId="ADAL" clId="{CBD0F98D-176D-4879-83DC-D06ECC93B3AE}" dt="2020-07-03T07:39:58.597" v="712" actId="20577"/>
        <pc:sldMkLst>
          <pc:docMk/>
          <pc:sldMk cId="1410904339" sldId="1156"/>
        </pc:sldMkLst>
        <pc:picChg chg="add del mod">
          <ac:chgData name="James Hsiao(蕭國鎮_ATP)" userId="9e1ec155-6efb-42e1-bb88-8a1cbc17a981" providerId="ADAL" clId="{CBD0F98D-176D-4879-83DC-D06ECC93B3AE}" dt="2020-07-03T06:37:27.639" v="576" actId="478"/>
          <ac:picMkLst>
            <pc:docMk/>
            <pc:sldMk cId="1410904339" sldId="1156"/>
            <ac:picMk id="3" creationId="{7015B58F-C655-46CA-8F2B-80D1AEF71276}"/>
          </ac:picMkLst>
        </pc:picChg>
        <pc:picChg chg="del">
          <ac:chgData name="James Hsiao(蕭國鎮_ATP)" userId="9e1ec155-6efb-42e1-bb88-8a1cbc17a981" providerId="ADAL" clId="{CBD0F98D-176D-4879-83DC-D06ECC93B3AE}" dt="2020-07-03T06:32:50.202" v="564" actId="478"/>
          <ac:picMkLst>
            <pc:docMk/>
            <pc:sldMk cId="1410904339" sldId="1156"/>
            <ac:picMk id="4" creationId="{24FC7BE2-43D8-464A-A876-13C36B2D594A}"/>
          </ac:picMkLst>
        </pc:picChg>
        <pc:picChg chg="del">
          <ac:chgData name="James Hsiao(蕭國鎮_ATP)" userId="9e1ec155-6efb-42e1-bb88-8a1cbc17a981" providerId="ADAL" clId="{CBD0F98D-176D-4879-83DC-D06ECC93B3AE}" dt="2020-07-03T06:32:49.395" v="563" actId="478"/>
          <ac:picMkLst>
            <pc:docMk/>
            <pc:sldMk cId="1410904339" sldId="1156"/>
            <ac:picMk id="5" creationId="{99318D84-9EEB-4763-81AF-F02E7CA4A4E4}"/>
          </ac:picMkLst>
        </pc:picChg>
        <pc:picChg chg="add mod">
          <ac:chgData name="James Hsiao(蕭國鎮_ATP)" userId="9e1ec155-6efb-42e1-bb88-8a1cbc17a981" providerId="ADAL" clId="{CBD0F98D-176D-4879-83DC-D06ECC93B3AE}" dt="2020-07-03T06:33:40.835" v="575" actId="1076"/>
          <ac:picMkLst>
            <pc:docMk/>
            <pc:sldMk cId="1410904339" sldId="1156"/>
            <ac:picMk id="6" creationId="{2AFDC606-1692-4500-91C1-01CAF44AF659}"/>
          </ac:picMkLst>
        </pc:picChg>
        <pc:picChg chg="add del mod">
          <ac:chgData name="James Hsiao(蕭國鎮_ATP)" userId="9e1ec155-6efb-42e1-bb88-8a1cbc17a981" providerId="ADAL" clId="{CBD0F98D-176D-4879-83DC-D06ECC93B3AE}" dt="2020-07-03T07:00:44.478" v="597" actId="478"/>
          <ac:picMkLst>
            <pc:docMk/>
            <pc:sldMk cId="1410904339" sldId="1156"/>
            <ac:picMk id="7" creationId="{074F5681-CBE0-4466-AD49-95008B4C0006}"/>
          </ac:picMkLst>
        </pc:picChg>
        <pc:picChg chg="add mod">
          <ac:chgData name="James Hsiao(蕭國鎮_ATP)" userId="9e1ec155-6efb-42e1-bb88-8a1cbc17a981" providerId="ADAL" clId="{CBD0F98D-176D-4879-83DC-D06ECC93B3AE}" dt="2020-07-03T07:00:54.012" v="599" actId="1076"/>
          <ac:picMkLst>
            <pc:docMk/>
            <pc:sldMk cId="1410904339" sldId="1156"/>
            <ac:picMk id="8" creationId="{D2A27337-A10E-495A-8844-A677B22B6CB3}"/>
          </ac:picMkLst>
        </pc:picChg>
      </pc:sldChg>
      <pc:sldChg chg="add del">
        <pc:chgData name="James Hsiao(蕭國鎮_ATP)" userId="9e1ec155-6efb-42e1-bb88-8a1cbc17a981" providerId="ADAL" clId="{CBD0F98D-176D-4879-83DC-D06ECC93B3AE}" dt="2020-07-03T09:30:32.992" v="1030" actId="2696"/>
        <pc:sldMkLst>
          <pc:docMk/>
          <pc:sldMk cId="2586551191" sldId="1157"/>
        </pc:sldMkLst>
      </pc:sldChg>
    </pc:docChg>
  </pc:docChgLst>
  <pc:docChgLst>
    <pc:chgData name="James Hsiao(蕭國鎮_ATP)" userId="9e1ec155-6efb-42e1-bb88-8a1cbc17a981" providerId="ADAL" clId="{0FB973E2-0789-404C-815D-8F724B93A318}"/>
    <pc:docChg chg="undo custSel addSld delSld modSld">
      <pc:chgData name="James Hsiao(蕭國鎮_ATP)" userId="9e1ec155-6efb-42e1-bb88-8a1cbc17a981" providerId="ADAL" clId="{0FB973E2-0789-404C-815D-8F724B93A318}" dt="2020-07-06T07:28:15.165" v="162"/>
      <pc:docMkLst>
        <pc:docMk/>
      </pc:docMkLst>
      <pc:sldChg chg="modSp modNotesTx">
        <pc:chgData name="James Hsiao(蕭國鎮_ATP)" userId="9e1ec155-6efb-42e1-bb88-8a1cbc17a981" providerId="ADAL" clId="{0FB973E2-0789-404C-815D-8F724B93A318}" dt="2020-07-06T03:03:17.217" v="93" actId="20577"/>
        <pc:sldMkLst>
          <pc:docMk/>
          <pc:sldMk cId="1200161501" sldId="1052"/>
        </pc:sldMkLst>
        <pc:spChg chg="mod">
          <ac:chgData name="James Hsiao(蕭國鎮_ATP)" userId="9e1ec155-6efb-42e1-bb88-8a1cbc17a981" providerId="ADAL" clId="{0FB973E2-0789-404C-815D-8F724B93A318}" dt="2020-07-06T01:52:02.077" v="71" actId="20578"/>
          <ac:spMkLst>
            <pc:docMk/>
            <pc:sldMk cId="1200161501" sldId="1052"/>
            <ac:spMk id="76" creationId="{00000000-0000-0000-0000-000000000000}"/>
          </ac:spMkLst>
        </pc:spChg>
      </pc:sldChg>
      <pc:sldChg chg="modSp modNotesTx">
        <pc:chgData name="James Hsiao(蕭國鎮_ATP)" userId="9e1ec155-6efb-42e1-bb88-8a1cbc17a981" providerId="ADAL" clId="{0FB973E2-0789-404C-815D-8F724B93A318}" dt="2020-07-06T03:12:58.047" v="105" actId="20577"/>
        <pc:sldMkLst>
          <pc:docMk/>
          <pc:sldMk cId="136470232" sldId="1055"/>
        </pc:sldMkLst>
        <pc:spChg chg="mod">
          <ac:chgData name="James Hsiao(蕭國鎮_ATP)" userId="9e1ec155-6efb-42e1-bb88-8a1cbc17a981" providerId="ADAL" clId="{0FB973E2-0789-404C-815D-8F724B93A318}" dt="2020-07-06T01:53:37.160" v="87" actId="14100"/>
          <ac:spMkLst>
            <pc:docMk/>
            <pc:sldMk cId="136470232" sldId="1055"/>
            <ac:spMk id="76" creationId="{00000000-0000-0000-0000-000000000000}"/>
          </ac:spMkLst>
        </pc:spChg>
        <pc:picChg chg="mod">
          <ac:chgData name="James Hsiao(蕭國鎮_ATP)" userId="9e1ec155-6efb-42e1-bb88-8a1cbc17a981" providerId="ADAL" clId="{0FB973E2-0789-404C-815D-8F724B93A318}" dt="2020-07-06T03:06:43.837" v="103" actId="14100"/>
          <ac:picMkLst>
            <pc:docMk/>
            <pc:sldMk cId="136470232" sldId="1055"/>
            <ac:picMk id="3" creationId="{BF7BCFF7-63CA-4BAA-9277-E01AB9B8408D}"/>
          </ac:picMkLst>
        </pc:picChg>
        <pc:picChg chg="mod">
          <ac:chgData name="James Hsiao(蕭國鎮_ATP)" userId="9e1ec155-6efb-42e1-bb88-8a1cbc17a981" providerId="ADAL" clId="{0FB973E2-0789-404C-815D-8F724B93A318}" dt="2020-07-06T03:06:46.341" v="104" actId="1076"/>
          <ac:picMkLst>
            <pc:docMk/>
            <pc:sldMk cId="136470232" sldId="1055"/>
            <ac:picMk id="4" creationId="{734CD293-CD5E-4243-8744-6E27657035CC}"/>
          </ac:picMkLst>
        </pc:picChg>
      </pc:sldChg>
      <pc:sldChg chg="modSp">
        <pc:chgData name="James Hsiao(蕭國鎮_ATP)" userId="9e1ec155-6efb-42e1-bb88-8a1cbc17a981" providerId="ADAL" clId="{0FB973E2-0789-404C-815D-8F724B93A318}" dt="2020-07-06T05:46:02.543" v="115" actId="1076"/>
        <pc:sldMkLst>
          <pc:docMk/>
          <pc:sldMk cId="2175393563" sldId="1056"/>
        </pc:sldMkLst>
        <pc:picChg chg="mod">
          <ac:chgData name="James Hsiao(蕭國鎮_ATP)" userId="9e1ec155-6efb-42e1-bb88-8a1cbc17a981" providerId="ADAL" clId="{0FB973E2-0789-404C-815D-8F724B93A318}" dt="2020-07-06T05:46:02.543" v="115" actId="1076"/>
          <ac:picMkLst>
            <pc:docMk/>
            <pc:sldMk cId="2175393563" sldId="1056"/>
            <ac:picMk id="3" creationId="{F8E004FE-7E24-4363-B16D-E13A6A87C541}"/>
          </ac:picMkLst>
        </pc:picChg>
      </pc:sldChg>
      <pc:sldChg chg="modSp">
        <pc:chgData name="James Hsiao(蕭國鎮_ATP)" userId="9e1ec155-6efb-42e1-bb88-8a1cbc17a981" providerId="ADAL" clId="{0FB973E2-0789-404C-815D-8F724B93A318}" dt="2020-07-06T05:45:35.533" v="111" actId="1076"/>
        <pc:sldMkLst>
          <pc:docMk/>
          <pc:sldMk cId="3456725508" sldId="1057"/>
        </pc:sldMkLst>
        <pc:picChg chg="mod">
          <ac:chgData name="James Hsiao(蕭國鎮_ATP)" userId="9e1ec155-6efb-42e1-bb88-8a1cbc17a981" providerId="ADAL" clId="{0FB973E2-0789-404C-815D-8F724B93A318}" dt="2020-07-06T05:45:35.533" v="111" actId="1076"/>
          <ac:picMkLst>
            <pc:docMk/>
            <pc:sldMk cId="3456725508" sldId="1057"/>
            <ac:picMk id="4" creationId="{2CB94CC5-B7B5-454E-A805-D6E26103F79B}"/>
          </ac:picMkLst>
        </pc:picChg>
      </pc:sldChg>
      <pc:sldChg chg="modSp">
        <pc:chgData name="James Hsiao(蕭國鎮_ATP)" userId="9e1ec155-6efb-42e1-bb88-8a1cbc17a981" providerId="ADAL" clId="{0FB973E2-0789-404C-815D-8F724B93A318}" dt="2020-07-06T05:45:22.901" v="109" actId="1076"/>
        <pc:sldMkLst>
          <pc:docMk/>
          <pc:sldMk cId="2217044913" sldId="1058"/>
        </pc:sldMkLst>
        <pc:picChg chg="mod">
          <ac:chgData name="James Hsiao(蕭國鎮_ATP)" userId="9e1ec155-6efb-42e1-bb88-8a1cbc17a981" providerId="ADAL" clId="{0FB973E2-0789-404C-815D-8F724B93A318}" dt="2020-07-06T05:45:22.901" v="109" actId="1076"/>
          <ac:picMkLst>
            <pc:docMk/>
            <pc:sldMk cId="2217044913" sldId="1058"/>
            <ac:picMk id="3" creationId="{AA1BEED4-0781-49CA-8741-B38C61A6FFF9}"/>
          </ac:picMkLst>
        </pc:picChg>
      </pc:sldChg>
      <pc:sldChg chg="modSp">
        <pc:chgData name="James Hsiao(蕭國鎮_ATP)" userId="9e1ec155-6efb-42e1-bb88-8a1cbc17a981" providerId="ADAL" clId="{0FB973E2-0789-404C-815D-8F724B93A318}" dt="2020-07-06T07:28:15.165" v="162"/>
        <pc:sldMkLst>
          <pc:docMk/>
          <pc:sldMk cId="3444346710" sldId="1061"/>
        </pc:sldMkLst>
        <pc:spChg chg="mod">
          <ac:chgData name="James Hsiao(蕭國鎮_ATP)" userId="9e1ec155-6efb-42e1-bb88-8a1cbc17a981" providerId="ADAL" clId="{0FB973E2-0789-404C-815D-8F724B93A318}" dt="2020-07-06T07:28:15.165" v="162"/>
          <ac:spMkLst>
            <pc:docMk/>
            <pc:sldMk cId="3444346710" sldId="1061"/>
            <ac:spMk id="76" creationId="{00000000-0000-0000-0000-000000000000}"/>
          </ac:spMkLst>
        </pc:spChg>
      </pc:sldChg>
      <pc:sldChg chg="modSp modNotesTx">
        <pc:chgData name="James Hsiao(蕭國鎮_ATP)" userId="9e1ec155-6efb-42e1-bb88-8a1cbc17a981" providerId="ADAL" clId="{0FB973E2-0789-404C-815D-8F724B93A318}" dt="2020-07-06T06:05:40.012" v="126" actId="20577"/>
        <pc:sldMkLst>
          <pc:docMk/>
          <pc:sldMk cId="752798894" sldId="1062"/>
        </pc:sldMkLst>
        <pc:picChg chg="mod">
          <ac:chgData name="James Hsiao(蕭國鎮_ATP)" userId="9e1ec155-6efb-42e1-bb88-8a1cbc17a981" providerId="ADAL" clId="{0FB973E2-0789-404C-815D-8F724B93A318}" dt="2020-07-06T06:00:06.908" v="121" actId="1076"/>
          <ac:picMkLst>
            <pc:docMk/>
            <pc:sldMk cId="752798894" sldId="1062"/>
            <ac:picMk id="3" creationId="{7C960827-1542-4C3D-86D1-C0C0740CAB85}"/>
          </ac:picMkLst>
        </pc:picChg>
      </pc:sldChg>
      <pc:sldChg chg="modSp modNotesTx">
        <pc:chgData name="James Hsiao(蕭國鎮_ATP)" userId="9e1ec155-6efb-42e1-bb88-8a1cbc17a981" providerId="ADAL" clId="{0FB973E2-0789-404C-815D-8F724B93A318}" dt="2020-07-06T07:12:05.499" v="147" actId="20577"/>
        <pc:sldMkLst>
          <pc:docMk/>
          <pc:sldMk cId="4140555594" sldId="1063"/>
        </pc:sldMkLst>
        <pc:picChg chg="mod">
          <ac:chgData name="James Hsiao(蕭國鎮_ATP)" userId="9e1ec155-6efb-42e1-bb88-8a1cbc17a981" providerId="ADAL" clId="{0FB973E2-0789-404C-815D-8F724B93A318}" dt="2020-07-06T07:06:45.996" v="136" actId="14100"/>
          <ac:picMkLst>
            <pc:docMk/>
            <pc:sldMk cId="4140555594" sldId="1063"/>
            <ac:picMk id="4" creationId="{240BAFF7-98BD-44FF-86DB-02168B7F25F1}"/>
          </ac:picMkLst>
        </pc:picChg>
        <pc:picChg chg="mod">
          <ac:chgData name="James Hsiao(蕭國鎮_ATP)" userId="9e1ec155-6efb-42e1-bb88-8a1cbc17a981" providerId="ADAL" clId="{0FB973E2-0789-404C-815D-8F724B93A318}" dt="2020-07-06T07:07:00.900" v="141" actId="14100"/>
          <ac:picMkLst>
            <pc:docMk/>
            <pc:sldMk cId="4140555594" sldId="1063"/>
            <ac:picMk id="5" creationId="{954BE411-4212-4F72-AF9A-2BF14CA878E8}"/>
          </ac:picMkLst>
        </pc:picChg>
      </pc:sldChg>
      <pc:sldChg chg="modSp">
        <pc:chgData name="James Hsiao(蕭國鎮_ATP)" userId="9e1ec155-6efb-42e1-bb88-8a1cbc17a981" providerId="ADAL" clId="{0FB973E2-0789-404C-815D-8F724B93A318}" dt="2020-07-06T07:22:17.123" v="158" actId="1076"/>
        <pc:sldMkLst>
          <pc:docMk/>
          <pc:sldMk cId="1078035515" sldId="1065"/>
        </pc:sldMkLst>
        <pc:picChg chg="mod">
          <ac:chgData name="James Hsiao(蕭國鎮_ATP)" userId="9e1ec155-6efb-42e1-bb88-8a1cbc17a981" providerId="ADAL" clId="{0FB973E2-0789-404C-815D-8F724B93A318}" dt="2020-07-06T07:22:17.123" v="158" actId="1076"/>
          <ac:picMkLst>
            <pc:docMk/>
            <pc:sldMk cId="1078035515" sldId="1065"/>
            <ac:picMk id="3" creationId="{3B974638-D485-4FD9-8CF1-F45A13DEEF6A}"/>
          </ac:picMkLst>
        </pc:picChg>
      </pc:sldChg>
      <pc:sldChg chg="modNotesTx">
        <pc:chgData name="James Hsiao(蕭國鎮_ATP)" userId="9e1ec155-6efb-42e1-bb88-8a1cbc17a981" providerId="ADAL" clId="{0FB973E2-0789-404C-815D-8F724B93A318}" dt="2020-07-06T07:21:53.144" v="156" actId="20577"/>
        <pc:sldMkLst>
          <pc:docMk/>
          <pc:sldMk cId="2549629221" sldId="1066"/>
        </pc:sldMkLst>
      </pc:sldChg>
      <pc:sldChg chg="modSp">
        <pc:chgData name="James Hsiao(蕭國鎮_ATP)" userId="9e1ec155-6efb-42e1-bb88-8a1cbc17a981" providerId="ADAL" clId="{0FB973E2-0789-404C-815D-8F724B93A318}" dt="2020-07-06T05:46:32.408" v="118" actId="1076"/>
        <pc:sldMkLst>
          <pc:docMk/>
          <pc:sldMk cId="625322336" sldId="1067"/>
        </pc:sldMkLst>
        <pc:picChg chg="mod">
          <ac:chgData name="James Hsiao(蕭國鎮_ATP)" userId="9e1ec155-6efb-42e1-bb88-8a1cbc17a981" providerId="ADAL" clId="{0FB973E2-0789-404C-815D-8F724B93A318}" dt="2020-07-06T05:46:32.408" v="118" actId="1076"/>
          <ac:picMkLst>
            <pc:docMk/>
            <pc:sldMk cId="625322336" sldId="1067"/>
            <ac:picMk id="4" creationId="{D71EAC4B-2D4C-4C41-B2E8-A38B6C8679D3}"/>
          </ac:picMkLst>
        </pc:picChg>
      </pc:sldChg>
      <pc:sldChg chg="del">
        <pc:chgData name="James Hsiao(蕭國鎮_ATP)" userId="9e1ec155-6efb-42e1-bb88-8a1cbc17a981" providerId="ADAL" clId="{0FB973E2-0789-404C-815D-8F724B93A318}" dt="2020-07-06T06:01:58.193" v="122" actId="2696"/>
        <pc:sldMkLst>
          <pc:docMk/>
          <pc:sldMk cId="4023843535" sldId="1084"/>
        </pc:sldMkLst>
      </pc:sldChg>
      <pc:sldChg chg="del">
        <pc:chgData name="James Hsiao(蕭國鎮_ATP)" userId="9e1ec155-6efb-42e1-bb88-8a1cbc17a981" providerId="ADAL" clId="{0FB973E2-0789-404C-815D-8F724B93A318}" dt="2020-07-06T06:01:58.217" v="123" actId="2696"/>
        <pc:sldMkLst>
          <pc:docMk/>
          <pc:sldMk cId="3350261797" sldId="1085"/>
        </pc:sldMkLst>
      </pc:sldChg>
      <pc:sldChg chg="del">
        <pc:chgData name="James Hsiao(蕭國鎮_ATP)" userId="9e1ec155-6efb-42e1-bb88-8a1cbc17a981" providerId="ADAL" clId="{0FB973E2-0789-404C-815D-8F724B93A318}" dt="2020-07-06T06:01:58.240" v="124" actId="2696"/>
        <pc:sldMkLst>
          <pc:docMk/>
          <pc:sldMk cId="930323544" sldId="1086"/>
        </pc:sldMkLst>
      </pc:sldChg>
      <pc:sldChg chg="addSp delSp modSp">
        <pc:chgData name="James Hsiao(蕭國鎮_ATP)" userId="9e1ec155-6efb-42e1-bb88-8a1cbc17a981" providerId="ADAL" clId="{0FB973E2-0789-404C-815D-8F724B93A318}" dt="2020-07-03T06:03:34.874" v="55" actId="20577"/>
        <pc:sldMkLst>
          <pc:docMk/>
          <pc:sldMk cId="1885572216" sldId="1124"/>
        </pc:sldMkLst>
        <pc:spChg chg="mod">
          <ac:chgData name="James Hsiao(蕭國鎮_ATP)" userId="9e1ec155-6efb-42e1-bb88-8a1cbc17a981" providerId="ADAL" clId="{0FB973E2-0789-404C-815D-8F724B93A318}" dt="2020-07-03T06:03:34.874" v="55" actId="20577"/>
          <ac:spMkLst>
            <pc:docMk/>
            <pc:sldMk cId="1885572216" sldId="1124"/>
            <ac:spMk id="76" creationId="{00000000-0000-0000-0000-000000000000}"/>
          </ac:spMkLst>
        </pc:spChg>
        <pc:picChg chg="del">
          <ac:chgData name="James Hsiao(蕭國鎮_ATP)" userId="9e1ec155-6efb-42e1-bb88-8a1cbc17a981" providerId="ADAL" clId="{0FB973E2-0789-404C-815D-8F724B93A318}" dt="2020-07-03T06:00:31.735" v="8" actId="478"/>
          <ac:picMkLst>
            <pc:docMk/>
            <pc:sldMk cId="1885572216" sldId="1124"/>
            <ac:picMk id="3" creationId="{57957F21-3E02-4A31-8981-AC28FA2767FF}"/>
          </ac:picMkLst>
        </pc:picChg>
        <pc:picChg chg="add mod">
          <ac:chgData name="James Hsiao(蕭國鎮_ATP)" userId="9e1ec155-6efb-42e1-bb88-8a1cbc17a981" providerId="ADAL" clId="{0FB973E2-0789-404C-815D-8F724B93A318}" dt="2020-07-03T06:02:05.925" v="20" actId="1076"/>
          <ac:picMkLst>
            <pc:docMk/>
            <pc:sldMk cId="1885572216" sldId="1124"/>
            <ac:picMk id="4" creationId="{353F104B-EF94-4312-9B87-F8CC2467E64D}"/>
          </ac:picMkLst>
        </pc:picChg>
        <pc:picChg chg="add mod">
          <ac:chgData name="James Hsiao(蕭國鎮_ATP)" userId="9e1ec155-6efb-42e1-bb88-8a1cbc17a981" providerId="ADAL" clId="{0FB973E2-0789-404C-815D-8F724B93A318}" dt="2020-07-03T06:02:02.621" v="19" actId="1076"/>
          <ac:picMkLst>
            <pc:docMk/>
            <pc:sldMk cId="1885572216" sldId="1124"/>
            <ac:picMk id="5" creationId="{1D7B62CA-27B5-4AC9-8451-8172F0EBD706}"/>
          </ac:picMkLst>
        </pc:picChg>
        <pc:picChg chg="del">
          <ac:chgData name="James Hsiao(蕭國鎮_ATP)" userId="9e1ec155-6efb-42e1-bb88-8a1cbc17a981" providerId="ADAL" clId="{0FB973E2-0789-404C-815D-8F724B93A318}" dt="2020-07-03T06:00:17.706" v="2" actId="478"/>
          <ac:picMkLst>
            <pc:docMk/>
            <pc:sldMk cId="1885572216" sldId="1124"/>
            <ac:picMk id="6" creationId="{619EDC78-8242-4276-ADEB-DF8E970CEE1B}"/>
          </ac:picMkLst>
        </pc:picChg>
      </pc:sldChg>
      <pc:sldChg chg="modNotesTx">
        <pc:chgData name="James Hsiao(蕭國鎮_ATP)" userId="9e1ec155-6efb-42e1-bb88-8a1cbc17a981" providerId="ADAL" clId="{0FB973E2-0789-404C-815D-8F724B93A318}" dt="2020-07-06T07:01:22.463" v="127" actId="20577"/>
        <pc:sldMkLst>
          <pc:docMk/>
          <pc:sldMk cId="3398511971" sldId="1130"/>
        </pc:sldMkLst>
      </pc:sldChg>
      <pc:sldChg chg="add del">
        <pc:chgData name="James Hsiao(蕭國鎮_ATP)" userId="9e1ec155-6efb-42e1-bb88-8a1cbc17a981" providerId="ADAL" clId="{0FB973E2-0789-404C-815D-8F724B93A318}" dt="2020-07-03T05:58:31.119" v="1" actId="2696"/>
        <pc:sldMkLst>
          <pc:docMk/>
          <pc:sldMk cId="3512667152" sldId="11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9106" name="Rectangle 2"/>
          <p:cNvSpPr>
            <a:spLocks noGrp="1" noChangeArrowheads="1"/>
          </p:cNvSpPr>
          <p:nvPr>
            <p:ph type="hdr" sz="quarter"/>
          </p:nvPr>
        </p:nvSpPr>
        <p:spPr bwMode="auto">
          <a:xfrm>
            <a:off x="1" y="1"/>
            <a:ext cx="2923833" cy="527767"/>
          </a:xfrm>
          <a:prstGeom prst="rect">
            <a:avLst/>
          </a:prstGeom>
          <a:noFill/>
          <a:ln w="9525">
            <a:noFill/>
            <a:miter lim="800000"/>
            <a:headEnd/>
            <a:tailEnd/>
          </a:ln>
          <a:effectLst/>
        </p:spPr>
        <p:txBody>
          <a:bodyPr vert="horz" wrap="square" lIns="90225" tIns="45112" rIns="90225" bIns="45112" numCol="1" anchor="t" anchorCtr="0" compatLnSpc="1">
            <a:prstTxWarp prst="textNoShape">
              <a:avLst/>
            </a:prstTxWarp>
          </a:bodyPr>
          <a:lstStyle>
            <a:lvl1pPr defTabSz="900213" eaLnBrk="1" hangingPunct="1">
              <a:defRPr kumimoji="0" sz="1200">
                <a:ea typeface="+mn-ea"/>
              </a:defRPr>
            </a:lvl1pPr>
          </a:lstStyle>
          <a:p>
            <a:pPr>
              <a:defRPr/>
            </a:pPr>
            <a:endParaRPr lang="en-GB" altLang="zh-TW"/>
          </a:p>
        </p:txBody>
      </p:sp>
      <p:sp>
        <p:nvSpPr>
          <p:cNvPr id="559107" name="Rectangle 3"/>
          <p:cNvSpPr>
            <a:spLocks noGrp="1" noChangeArrowheads="1"/>
          </p:cNvSpPr>
          <p:nvPr>
            <p:ph type="dt" sz="quarter" idx="1"/>
          </p:nvPr>
        </p:nvSpPr>
        <p:spPr bwMode="auto">
          <a:xfrm>
            <a:off x="3822109" y="1"/>
            <a:ext cx="2999631" cy="527767"/>
          </a:xfrm>
          <a:prstGeom prst="rect">
            <a:avLst/>
          </a:prstGeom>
          <a:noFill/>
          <a:ln w="9525">
            <a:noFill/>
            <a:miter lim="800000"/>
            <a:headEnd/>
            <a:tailEnd/>
          </a:ln>
          <a:effectLst/>
        </p:spPr>
        <p:txBody>
          <a:bodyPr vert="horz" wrap="square" lIns="90225" tIns="45112" rIns="90225" bIns="45112" numCol="1" anchor="t" anchorCtr="0" compatLnSpc="1">
            <a:prstTxWarp prst="textNoShape">
              <a:avLst/>
            </a:prstTxWarp>
          </a:bodyPr>
          <a:lstStyle>
            <a:lvl1pPr algn="r" defTabSz="900213" eaLnBrk="1" hangingPunct="1">
              <a:defRPr kumimoji="0" sz="1200">
                <a:ea typeface="+mn-ea"/>
              </a:defRPr>
            </a:lvl1pPr>
          </a:lstStyle>
          <a:p>
            <a:pPr>
              <a:defRPr/>
            </a:pPr>
            <a:endParaRPr lang="en-GB" altLang="zh-TW"/>
          </a:p>
        </p:txBody>
      </p:sp>
      <p:sp>
        <p:nvSpPr>
          <p:cNvPr id="559108" name="Rectangle 4"/>
          <p:cNvSpPr>
            <a:spLocks noGrp="1" noChangeArrowheads="1"/>
          </p:cNvSpPr>
          <p:nvPr>
            <p:ph type="ftr" sz="quarter" idx="2"/>
          </p:nvPr>
        </p:nvSpPr>
        <p:spPr bwMode="auto">
          <a:xfrm>
            <a:off x="1" y="9421198"/>
            <a:ext cx="2923833" cy="527766"/>
          </a:xfrm>
          <a:prstGeom prst="rect">
            <a:avLst/>
          </a:prstGeom>
          <a:noFill/>
          <a:ln w="9525">
            <a:noFill/>
            <a:miter lim="800000"/>
            <a:headEnd/>
            <a:tailEnd/>
          </a:ln>
          <a:effectLst/>
        </p:spPr>
        <p:txBody>
          <a:bodyPr vert="horz" wrap="square" lIns="90225" tIns="45112" rIns="90225" bIns="45112" numCol="1" anchor="b" anchorCtr="0" compatLnSpc="1">
            <a:prstTxWarp prst="textNoShape">
              <a:avLst/>
            </a:prstTxWarp>
          </a:bodyPr>
          <a:lstStyle>
            <a:lvl1pPr defTabSz="900213" eaLnBrk="1" hangingPunct="1">
              <a:defRPr kumimoji="0" sz="1200">
                <a:ea typeface="+mn-ea"/>
              </a:defRPr>
            </a:lvl1pPr>
          </a:lstStyle>
          <a:p>
            <a:pPr>
              <a:defRPr/>
            </a:pPr>
            <a:endParaRPr lang="en-GB" altLang="zh-TW"/>
          </a:p>
        </p:txBody>
      </p:sp>
      <p:sp>
        <p:nvSpPr>
          <p:cNvPr id="559109" name="Rectangle 5"/>
          <p:cNvSpPr>
            <a:spLocks noGrp="1" noChangeArrowheads="1"/>
          </p:cNvSpPr>
          <p:nvPr>
            <p:ph type="sldNum" sz="quarter" idx="3"/>
          </p:nvPr>
        </p:nvSpPr>
        <p:spPr bwMode="auto">
          <a:xfrm>
            <a:off x="3822109" y="9421198"/>
            <a:ext cx="2999631" cy="527766"/>
          </a:xfrm>
          <a:prstGeom prst="rect">
            <a:avLst/>
          </a:prstGeom>
          <a:noFill/>
          <a:ln w="9525">
            <a:noFill/>
            <a:miter lim="800000"/>
            <a:headEnd/>
            <a:tailEnd/>
          </a:ln>
          <a:effectLst/>
        </p:spPr>
        <p:txBody>
          <a:bodyPr vert="horz" wrap="square" lIns="90225" tIns="45112" rIns="90225" bIns="45112" numCol="1" anchor="b" anchorCtr="0" compatLnSpc="1">
            <a:prstTxWarp prst="textNoShape">
              <a:avLst/>
            </a:prstTxWarp>
          </a:bodyPr>
          <a:lstStyle>
            <a:lvl1pPr algn="r" defTabSz="900213" eaLnBrk="1" hangingPunct="1">
              <a:defRPr kumimoji="0" sz="1200">
                <a:ea typeface="+mn-ea"/>
              </a:defRPr>
            </a:lvl1pPr>
          </a:lstStyle>
          <a:p>
            <a:pPr>
              <a:defRPr/>
            </a:pPr>
            <a:fld id="{C35FB7CF-D3DA-4B12-9FF1-2DB3277BF7D1}" type="slidenum">
              <a:rPr lang="en-GB" altLang="zh-TW"/>
              <a:pPr>
                <a:defRPr/>
              </a:pPr>
              <a:t>‹#›</a:t>
            </a:fld>
            <a:endParaRPr lang="en-GB" altLang="zh-TW"/>
          </a:p>
        </p:txBody>
      </p:sp>
    </p:spTree>
    <p:extLst>
      <p:ext uri="{BB962C8B-B14F-4D97-AF65-F5344CB8AC3E}">
        <p14:creationId xmlns:p14="http://schemas.microsoft.com/office/powerpoint/2010/main" val="262694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8024" cy="497288"/>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lvl1pPr defTabSz="954868" eaLnBrk="1" hangingPunct="1">
              <a:defRPr kumimoji="0" sz="1300">
                <a:ea typeface="+mn-ea"/>
              </a:defRPr>
            </a:lvl1pPr>
          </a:lstStyle>
          <a:p>
            <a:pPr>
              <a:defRPr/>
            </a:pPr>
            <a:endParaRPr lang="en-GB" altLang="zh-TW"/>
          </a:p>
        </p:txBody>
      </p:sp>
      <p:sp>
        <p:nvSpPr>
          <p:cNvPr id="6147" name="Rectangle 3"/>
          <p:cNvSpPr>
            <a:spLocks noGrp="1" noChangeArrowheads="1"/>
          </p:cNvSpPr>
          <p:nvPr>
            <p:ph type="dt" idx="1"/>
          </p:nvPr>
        </p:nvSpPr>
        <p:spPr bwMode="auto">
          <a:xfrm>
            <a:off x="3857590" y="0"/>
            <a:ext cx="2948024" cy="497288"/>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lvl1pPr algn="r" defTabSz="954868" eaLnBrk="1" hangingPunct="1">
              <a:defRPr kumimoji="0" sz="1300">
                <a:ea typeface="+mn-ea"/>
              </a:defRPr>
            </a:lvl1pPr>
          </a:lstStyle>
          <a:p>
            <a:pPr>
              <a:defRPr/>
            </a:pPr>
            <a:endParaRPr lang="en-GB" altLang="zh-TW"/>
          </a:p>
        </p:txBody>
      </p:sp>
      <p:sp>
        <p:nvSpPr>
          <p:cNvPr id="8196" name="Rectangle 4"/>
          <p:cNvSpPr>
            <a:spLocks noGrp="1" noRot="1" noChangeAspect="1" noChangeArrowheads="1" noTextEdit="1"/>
          </p:cNvSpPr>
          <p:nvPr>
            <p:ph type="sldImg" idx="2"/>
          </p:nvPr>
        </p:nvSpPr>
        <p:spPr bwMode="auto">
          <a:xfrm>
            <a:off x="90488" y="746125"/>
            <a:ext cx="6626225" cy="3727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07954" y="4721026"/>
            <a:ext cx="4989708" cy="4472381"/>
          </a:xfrm>
          <a:prstGeom prst="rect">
            <a:avLst/>
          </a:prstGeom>
          <a:noFill/>
          <a:ln w="9525">
            <a:noFill/>
            <a:miter lim="800000"/>
            <a:headEnd/>
            <a:tailEnd/>
          </a:ln>
          <a:effectLst/>
        </p:spPr>
        <p:txBody>
          <a:bodyPr vert="horz" wrap="square" lIns="95666" tIns="47835" rIns="95666" bIns="47835" numCol="1" anchor="t" anchorCtr="0" compatLnSpc="1">
            <a:prstTxWarp prst="textNoShape">
              <a:avLst/>
            </a:prstTxWarp>
          </a:bodyPr>
          <a:lstStyle/>
          <a:p>
            <a:pPr lvl="0"/>
            <a:r>
              <a:rPr lang="en-GB" altLang="zh-TW" noProof="0"/>
              <a:t>Klicken Sie, um die Formate des Vorlagentextes zu bearbeiten</a:t>
            </a:r>
          </a:p>
          <a:p>
            <a:pPr lvl="1"/>
            <a:r>
              <a:rPr lang="en-GB" altLang="zh-TW" noProof="0"/>
              <a:t>Zweite Ebene</a:t>
            </a:r>
          </a:p>
          <a:p>
            <a:pPr lvl="2"/>
            <a:r>
              <a:rPr lang="en-GB" altLang="zh-TW" noProof="0"/>
              <a:t>Dritte Ebene</a:t>
            </a:r>
          </a:p>
          <a:p>
            <a:pPr lvl="3"/>
            <a:r>
              <a:rPr lang="en-GB" altLang="zh-TW" noProof="0"/>
              <a:t>Vierte Ebene</a:t>
            </a:r>
          </a:p>
          <a:p>
            <a:pPr lvl="4"/>
            <a:r>
              <a:rPr lang="en-GB" altLang="zh-TW" noProof="0"/>
              <a:t>Fünfte Ebene</a:t>
            </a:r>
          </a:p>
        </p:txBody>
      </p:sp>
      <p:sp>
        <p:nvSpPr>
          <p:cNvPr id="6150" name="Rectangle 6"/>
          <p:cNvSpPr>
            <a:spLocks noGrp="1" noChangeArrowheads="1"/>
          </p:cNvSpPr>
          <p:nvPr>
            <p:ph type="ftr" sz="quarter" idx="4"/>
          </p:nvPr>
        </p:nvSpPr>
        <p:spPr bwMode="auto">
          <a:xfrm>
            <a:off x="0" y="9443656"/>
            <a:ext cx="2948024" cy="495683"/>
          </a:xfrm>
          <a:prstGeom prst="rect">
            <a:avLst/>
          </a:prstGeom>
          <a:noFill/>
          <a:ln w="9525">
            <a:noFill/>
            <a:miter lim="800000"/>
            <a:headEnd/>
            <a:tailEnd/>
          </a:ln>
          <a:effectLst/>
        </p:spPr>
        <p:txBody>
          <a:bodyPr vert="horz" wrap="square" lIns="95666" tIns="47835" rIns="95666" bIns="47835" numCol="1" anchor="b" anchorCtr="0" compatLnSpc="1">
            <a:prstTxWarp prst="textNoShape">
              <a:avLst/>
            </a:prstTxWarp>
          </a:bodyPr>
          <a:lstStyle>
            <a:lvl1pPr defTabSz="954868" eaLnBrk="1" hangingPunct="1">
              <a:defRPr kumimoji="0" sz="1300">
                <a:ea typeface="+mn-ea"/>
              </a:defRPr>
            </a:lvl1pPr>
          </a:lstStyle>
          <a:p>
            <a:pPr>
              <a:defRPr/>
            </a:pPr>
            <a:endParaRPr lang="en-GB" altLang="zh-TW"/>
          </a:p>
        </p:txBody>
      </p:sp>
      <p:sp>
        <p:nvSpPr>
          <p:cNvPr id="6151" name="Rectangle 7"/>
          <p:cNvSpPr>
            <a:spLocks noGrp="1" noChangeArrowheads="1"/>
          </p:cNvSpPr>
          <p:nvPr>
            <p:ph type="sldNum" sz="quarter" idx="5"/>
          </p:nvPr>
        </p:nvSpPr>
        <p:spPr bwMode="auto">
          <a:xfrm>
            <a:off x="3857590" y="9443656"/>
            <a:ext cx="2948024" cy="495683"/>
          </a:xfrm>
          <a:prstGeom prst="rect">
            <a:avLst/>
          </a:prstGeom>
          <a:noFill/>
          <a:ln w="9525">
            <a:noFill/>
            <a:miter lim="800000"/>
            <a:headEnd/>
            <a:tailEnd/>
          </a:ln>
          <a:effectLst/>
        </p:spPr>
        <p:txBody>
          <a:bodyPr vert="horz" wrap="square" lIns="95666" tIns="47835" rIns="95666" bIns="47835" numCol="1" anchor="b" anchorCtr="0" compatLnSpc="1">
            <a:prstTxWarp prst="textNoShape">
              <a:avLst/>
            </a:prstTxWarp>
          </a:bodyPr>
          <a:lstStyle>
            <a:lvl1pPr algn="r" defTabSz="954868" eaLnBrk="1" hangingPunct="1">
              <a:defRPr kumimoji="0" sz="1300">
                <a:ea typeface="+mn-ea"/>
              </a:defRPr>
            </a:lvl1pPr>
          </a:lstStyle>
          <a:p>
            <a:pPr>
              <a:defRPr/>
            </a:pPr>
            <a:fld id="{72E04065-2E90-4F94-8A5D-60F0158160FF}" type="slidenum">
              <a:rPr lang="en-GB" altLang="zh-TW"/>
              <a:pPr>
                <a:defRPr/>
              </a:pPr>
              <a:t>‹#›</a:t>
            </a:fld>
            <a:endParaRPr lang="en-GB" altLang="zh-TW"/>
          </a:p>
        </p:txBody>
      </p:sp>
    </p:spTree>
    <p:extLst>
      <p:ext uri="{BB962C8B-B14F-4D97-AF65-F5344CB8AC3E}">
        <p14:creationId xmlns:p14="http://schemas.microsoft.com/office/powerpoint/2010/main" val="29698338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72E04065-2E90-4F94-8A5D-60F0158160FF}" type="slidenum">
              <a:rPr lang="en-GB" altLang="zh-TW" smtClean="0"/>
              <a:pPr>
                <a:defRPr/>
              </a:pPr>
              <a:t>0</a:t>
            </a:fld>
            <a:endParaRPr lang="en-GB" altLang="zh-TW"/>
          </a:p>
        </p:txBody>
      </p:sp>
    </p:spTree>
    <p:extLst>
      <p:ext uri="{BB962C8B-B14F-4D97-AF65-F5344CB8AC3E}">
        <p14:creationId xmlns:p14="http://schemas.microsoft.com/office/powerpoint/2010/main" val="2057123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a:t>
            </a:fld>
            <a:endParaRPr lang="en-GB" altLang="zh-TW"/>
          </a:p>
        </p:txBody>
      </p:sp>
    </p:spTree>
    <p:extLst>
      <p:ext uri="{BB962C8B-B14F-4D97-AF65-F5344CB8AC3E}">
        <p14:creationId xmlns:p14="http://schemas.microsoft.com/office/powerpoint/2010/main" val="10364253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111</a:t>
            </a:fld>
            <a:endParaRPr lang="en-GB" altLang="zh-TW"/>
          </a:p>
        </p:txBody>
      </p:sp>
    </p:spTree>
    <p:extLst>
      <p:ext uri="{BB962C8B-B14F-4D97-AF65-F5344CB8AC3E}">
        <p14:creationId xmlns:p14="http://schemas.microsoft.com/office/powerpoint/2010/main" val="12292703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112</a:t>
            </a:fld>
            <a:endParaRPr lang="en-GB" altLang="zh-TW"/>
          </a:p>
        </p:txBody>
      </p:sp>
    </p:spTree>
    <p:extLst>
      <p:ext uri="{BB962C8B-B14F-4D97-AF65-F5344CB8AC3E}">
        <p14:creationId xmlns:p14="http://schemas.microsoft.com/office/powerpoint/2010/main" val="384070215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improve power consumption</a:t>
            </a:r>
          </a:p>
          <a:p>
            <a:r>
              <a:rPr lang="en-US" altLang="zh-TW" dirty="0"/>
              <a:t>To resolve reliability problems</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113</a:t>
            </a:fld>
            <a:endParaRPr lang="en-GB" altLang="zh-TW"/>
          </a:p>
        </p:txBody>
      </p:sp>
    </p:spTree>
    <p:extLst>
      <p:ext uri="{BB962C8B-B14F-4D97-AF65-F5344CB8AC3E}">
        <p14:creationId xmlns:p14="http://schemas.microsoft.com/office/powerpoint/2010/main" val="33619076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114</a:t>
            </a:fld>
            <a:endParaRPr lang="en-GB" altLang="zh-TW"/>
          </a:p>
        </p:txBody>
      </p:sp>
    </p:spTree>
    <p:extLst>
      <p:ext uri="{BB962C8B-B14F-4D97-AF65-F5344CB8AC3E}">
        <p14:creationId xmlns:p14="http://schemas.microsoft.com/office/powerpoint/2010/main" val="35431890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115</a:t>
            </a:fld>
            <a:endParaRPr lang="en-GB" altLang="zh-TW"/>
          </a:p>
        </p:txBody>
      </p:sp>
    </p:spTree>
    <p:extLst>
      <p:ext uri="{BB962C8B-B14F-4D97-AF65-F5344CB8AC3E}">
        <p14:creationId xmlns:p14="http://schemas.microsoft.com/office/powerpoint/2010/main" val="20713109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116</a:t>
            </a:fld>
            <a:endParaRPr lang="en-GB" altLang="zh-TW"/>
          </a:p>
        </p:txBody>
      </p:sp>
    </p:spTree>
    <p:extLst>
      <p:ext uri="{BB962C8B-B14F-4D97-AF65-F5344CB8AC3E}">
        <p14:creationId xmlns:p14="http://schemas.microsoft.com/office/powerpoint/2010/main" val="32080415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117</a:t>
            </a:fld>
            <a:endParaRPr lang="en-GB" altLang="zh-TW"/>
          </a:p>
        </p:txBody>
      </p:sp>
    </p:spTree>
    <p:extLst>
      <p:ext uri="{BB962C8B-B14F-4D97-AF65-F5344CB8AC3E}">
        <p14:creationId xmlns:p14="http://schemas.microsoft.com/office/powerpoint/2010/main" val="53021785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118</a:t>
            </a:fld>
            <a:endParaRPr lang="en-GB" altLang="zh-TW"/>
          </a:p>
        </p:txBody>
      </p:sp>
    </p:spTree>
    <p:extLst>
      <p:ext uri="{BB962C8B-B14F-4D97-AF65-F5344CB8AC3E}">
        <p14:creationId xmlns:p14="http://schemas.microsoft.com/office/powerpoint/2010/main" val="19693994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119</a:t>
            </a:fld>
            <a:endParaRPr lang="en-GB" altLang="zh-TW"/>
          </a:p>
        </p:txBody>
      </p:sp>
    </p:spTree>
    <p:extLst>
      <p:ext uri="{BB962C8B-B14F-4D97-AF65-F5344CB8AC3E}">
        <p14:creationId xmlns:p14="http://schemas.microsoft.com/office/powerpoint/2010/main" val="697146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120</a:t>
            </a:fld>
            <a:endParaRPr lang="en-GB" altLang="zh-TW"/>
          </a:p>
        </p:txBody>
      </p:sp>
    </p:spTree>
    <p:extLst>
      <p:ext uri="{BB962C8B-B14F-4D97-AF65-F5344CB8AC3E}">
        <p14:creationId xmlns:p14="http://schemas.microsoft.com/office/powerpoint/2010/main" val="309428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13</a:t>
            </a:fld>
            <a:endParaRPr lang="en-GB" altLang="zh-TW"/>
          </a:p>
        </p:txBody>
      </p:sp>
    </p:spTree>
    <p:extLst>
      <p:ext uri="{BB962C8B-B14F-4D97-AF65-F5344CB8AC3E}">
        <p14:creationId xmlns:p14="http://schemas.microsoft.com/office/powerpoint/2010/main" val="15632362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121</a:t>
            </a:fld>
            <a:endParaRPr lang="en-GB" altLang="zh-TW"/>
          </a:p>
        </p:txBody>
      </p:sp>
    </p:spTree>
    <p:extLst>
      <p:ext uri="{BB962C8B-B14F-4D97-AF65-F5344CB8AC3E}">
        <p14:creationId xmlns:p14="http://schemas.microsoft.com/office/powerpoint/2010/main" val="17332822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122</a:t>
            </a:fld>
            <a:endParaRPr lang="en-GB" altLang="zh-TW"/>
          </a:p>
        </p:txBody>
      </p:sp>
    </p:spTree>
    <p:extLst>
      <p:ext uri="{BB962C8B-B14F-4D97-AF65-F5344CB8AC3E}">
        <p14:creationId xmlns:p14="http://schemas.microsoft.com/office/powerpoint/2010/main" val="5827495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123</a:t>
            </a:fld>
            <a:endParaRPr lang="en-GB" altLang="zh-TW"/>
          </a:p>
        </p:txBody>
      </p:sp>
    </p:spTree>
    <p:extLst>
      <p:ext uri="{BB962C8B-B14F-4D97-AF65-F5344CB8AC3E}">
        <p14:creationId xmlns:p14="http://schemas.microsoft.com/office/powerpoint/2010/main" val="429508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14</a:t>
            </a:fld>
            <a:endParaRPr lang="en-GB" altLang="zh-TW"/>
          </a:p>
        </p:txBody>
      </p:sp>
    </p:spTree>
    <p:extLst>
      <p:ext uri="{BB962C8B-B14F-4D97-AF65-F5344CB8AC3E}">
        <p14:creationId xmlns:p14="http://schemas.microsoft.com/office/powerpoint/2010/main" val="413674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15</a:t>
            </a:fld>
            <a:endParaRPr lang="en-GB" altLang="zh-TW"/>
          </a:p>
        </p:txBody>
      </p:sp>
    </p:spTree>
    <p:extLst>
      <p:ext uri="{BB962C8B-B14F-4D97-AF65-F5344CB8AC3E}">
        <p14:creationId xmlns:p14="http://schemas.microsoft.com/office/powerpoint/2010/main" val="563389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During enumeration, system software will read capability register sets of device. Lower 8bit of DW#13 in config space is the capability pointer. It points to the 1st set of capability registers. Bit15 to 8 of the 1st capability register is the pointer pointing to the next one. For power management capability register, capability ID, lower 8bit of the 1st DW, is 01h which indicates it is power management capability register set.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16</a:t>
            </a:fld>
            <a:endParaRPr lang="en-GB" altLang="zh-TW"/>
          </a:p>
        </p:txBody>
      </p:sp>
    </p:spTree>
    <p:extLst>
      <p:ext uri="{BB962C8B-B14F-4D97-AF65-F5344CB8AC3E}">
        <p14:creationId xmlns:p14="http://schemas.microsoft.com/office/powerpoint/2010/main" val="1163056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17</a:t>
            </a:fld>
            <a:endParaRPr lang="en-GB" altLang="zh-TW"/>
          </a:p>
        </p:txBody>
      </p:sp>
    </p:spTree>
    <p:extLst>
      <p:ext uri="{BB962C8B-B14F-4D97-AF65-F5344CB8AC3E}">
        <p14:creationId xmlns:p14="http://schemas.microsoft.com/office/powerpoint/2010/main" val="405970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18</a:t>
            </a:fld>
            <a:endParaRPr lang="en-GB" altLang="zh-TW"/>
          </a:p>
        </p:txBody>
      </p:sp>
    </p:spTree>
    <p:extLst>
      <p:ext uri="{BB962C8B-B14F-4D97-AF65-F5344CB8AC3E}">
        <p14:creationId xmlns:p14="http://schemas.microsoft.com/office/powerpoint/2010/main" val="412797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Controller registers are located in the MLBAR/MUBAR registers (PCI BAR0 and BAR1) that shall be mapped to a memory space that supports in-order access and variable access widths.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19</a:t>
            </a:fld>
            <a:endParaRPr lang="en-GB" altLang="zh-TW"/>
          </a:p>
        </p:txBody>
      </p:sp>
    </p:spTree>
    <p:extLst>
      <p:ext uri="{BB962C8B-B14F-4D97-AF65-F5344CB8AC3E}">
        <p14:creationId xmlns:p14="http://schemas.microsoft.com/office/powerpoint/2010/main" val="1435677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20</a:t>
            </a:fld>
            <a:endParaRPr lang="en-GB" altLang="zh-TW"/>
          </a:p>
        </p:txBody>
      </p:sp>
    </p:spTree>
    <p:extLst>
      <p:ext uri="{BB962C8B-B14F-4D97-AF65-F5344CB8AC3E}">
        <p14:creationId xmlns:p14="http://schemas.microsoft.com/office/powerpoint/2010/main" val="133858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21</a:t>
            </a:fld>
            <a:endParaRPr lang="en-GB" altLang="zh-TW"/>
          </a:p>
        </p:txBody>
      </p:sp>
    </p:spTree>
    <p:extLst>
      <p:ext uri="{BB962C8B-B14F-4D97-AF65-F5344CB8AC3E}">
        <p14:creationId xmlns:p14="http://schemas.microsoft.com/office/powerpoint/2010/main" val="4011122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a:t>
            </a:fld>
            <a:endParaRPr lang="en-GB" altLang="zh-TW"/>
          </a:p>
        </p:txBody>
      </p:sp>
    </p:spTree>
    <p:extLst>
      <p:ext uri="{BB962C8B-B14F-4D97-AF65-F5344CB8AC3E}">
        <p14:creationId xmlns:p14="http://schemas.microsoft.com/office/powerpoint/2010/main" val="289949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22</a:t>
            </a:fld>
            <a:endParaRPr lang="en-GB" altLang="zh-TW"/>
          </a:p>
        </p:txBody>
      </p:sp>
    </p:spTree>
    <p:extLst>
      <p:ext uri="{BB962C8B-B14F-4D97-AF65-F5344CB8AC3E}">
        <p14:creationId xmlns:p14="http://schemas.microsoft.com/office/powerpoint/2010/main" val="2550998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23</a:t>
            </a:fld>
            <a:endParaRPr lang="en-GB" altLang="zh-TW"/>
          </a:p>
        </p:txBody>
      </p:sp>
    </p:spTree>
    <p:extLst>
      <p:ext uri="{BB962C8B-B14F-4D97-AF65-F5344CB8AC3E}">
        <p14:creationId xmlns:p14="http://schemas.microsoft.com/office/powerpoint/2010/main" val="3220923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24</a:t>
            </a:fld>
            <a:endParaRPr lang="en-GB" altLang="zh-TW"/>
          </a:p>
        </p:txBody>
      </p:sp>
    </p:spTree>
    <p:extLst>
      <p:ext uri="{BB962C8B-B14F-4D97-AF65-F5344CB8AC3E}">
        <p14:creationId xmlns:p14="http://schemas.microsoft.com/office/powerpoint/2010/main" val="2341946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25</a:t>
            </a:fld>
            <a:endParaRPr lang="en-GB" altLang="zh-TW"/>
          </a:p>
        </p:txBody>
      </p:sp>
    </p:spTree>
    <p:extLst>
      <p:ext uri="{BB962C8B-B14F-4D97-AF65-F5344CB8AC3E}">
        <p14:creationId xmlns:p14="http://schemas.microsoft.com/office/powerpoint/2010/main" val="1289128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System software must build a consistent address map before booting the machine to an operating system. This means it</a:t>
            </a:r>
            <a:r>
              <a:rPr lang="zh-TW" altLang="en-US" dirty="0"/>
              <a:t> </a:t>
            </a:r>
            <a:r>
              <a:rPr lang="en-US" altLang="zh-TW" dirty="0"/>
              <a:t>has to determine how much memory is in the system, and how much address space the Functions in the system require.</a:t>
            </a:r>
            <a:r>
              <a:rPr lang="zh-TW" altLang="en-US" dirty="0"/>
              <a:t> </a:t>
            </a:r>
            <a:r>
              <a:rPr lang="en-US" altLang="zh-TW" dirty="0"/>
              <a:t>After determining this information, system software can map the Functions into reasonable locations and proceed with</a:t>
            </a:r>
            <a:r>
              <a:rPr lang="zh-TW" altLang="en-US" dirty="0"/>
              <a:t> </a:t>
            </a:r>
            <a:r>
              <a:rPr lang="en-US" altLang="zh-TW" dirty="0"/>
              <a:t>system boot. In order to do this mapping in a device-independent manner, the base registers for this mapping are placed</a:t>
            </a:r>
            <a:r>
              <a:rPr lang="zh-TW" altLang="en-US" dirty="0"/>
              <a:t> </a:t>
            </a:r>
            <a:r>
              <a:rPr lang="en-US" altLang="zh-TW" dirty="0"/>
              <a:t>in the predefined header portion of Configuration Space.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27</a:t>
            </a:fld>
            <a:endParaRPr lang="en-GB" altLang="zh-TW"/>
          </a:p>
        </p:txBody>
      </p:sp>
    </p:spTree>
    <p:extLst>
      <p:ext uri="{BB962C8B-B14F-4D97-AF65-F5344CB8AC3E}">
        <p14:creationId xmlns:p14="http://schemas.microsoft.com/office/powerpoint/2010/main" val="2579639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Bit 0 in all Base Address registers is read-only and used to determine whether the register maps into Memory or I/O</a:t>
            </a:r>
          </a:p>
          <a:p>
            <a:r>
              <a:rPr lang="en-US" altLang="zh-TW" dirty="0"/>
              <a:t>Space. Base Address registers that map to Memory Space must return a 0b in bit 0</a:t>
            </a:r>
          </a:p>
          <a:p>
            <a:r>
              <a:rPr lang="zh-TW" altLang="en-US" dirty="0"/>
              <a:t>副作用就是指讀取某個地址時可能導致該地址內容發生變化，訪問不可預取記憶體時就不能進行優化，因為每次訪問都伴隨副作用，就和</a:t>
            </a:r>
            <a:r>
              <a:rPr lang="en-US" altLang="zh-TW" dirty="0"/>
              <a:t>I/O</a:t>
            </a:r>
            <a:r>
              <a:rPr lang="zh-TW" altLang="en-US" dirty="0"/>
              <a:t>埠一樣。將其控制暫存器對映到記憶體地址範圍的外設會把該範圍置為不可預取</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28</a:t>
            </a:fld>
            <a:endParaRPr lang="en-GB" altLang="zh-TW"/>
          </a:p>
        </p:txBody>
      </p:sp>
    </p:spTree>
    <p:extLst>
      <p:ext uri="{BB962C8B-B14F-4D97-AF65-F5344CB8AC3E}">
        <p14:creationId xmlns:p14="http://schemas.microsoft.com/office/powerpoint/2010/main" val="1888609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any TLP, a value of 1b in the TD bit indicates the presence of the TLP Digest field including an end-to-end</a:t>
            </a:r>
          </a:p>
          <a:p>
            <a:r>
              <a:rPr lang="en-US" altLang="zh-TW" dirty="0"/>
              <a:t>CRC (ECRC) value at the end of the TLP.</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29</a:t>
            </a:fld>
            <a:endParaRPr lang="en-GB" altLang="zh-TW"/>
          </a:p>
        </p:txBody>
      </p:sp>
    </p:spTree>
    <p:extLst>
      <p:ext uri="{BB962C8B-B14F-4D97-AF65-F5344CB8AC3E}">
        <p14:creationId xmlns:p14="http://schemas.microsoft.com/office/powerpoint/2010/main" val="3161755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30</a:t>
            </a:fld>
            <a:endParaRPr lang="en-GB" altLang="zh-TW"/>
          </a:p>
        </p:txBody>
      </p:sp>
    </p:spTree>
    <p:extLst>
      <p:ext uri="{BB962C8B-B14F-4D97-AF65-F5344CB8AC3E}">
        <p14:creationId xmlns:p14="http://schemas.microsoft.com/office/powerpoint/2010/main" val="3943863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31</a:t>
            </a:fld>
            <a:endParaRPr lang="en-GB" altLang="zh-TW"/>
          </a:p>
        </p:txBody>
      </p:sp>
    </p:spTree>
    <p:extLst>
      <p:ext uri="{BB962C8B-B14F-4D97-AF65-F5344CB8AC3E}">
        <p14:creationId xmlns:p14="http://schemas.microsoft.com/office/powerpoint/2010/main" val="3752295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32</a:t>
            </a:fld>
            <a:endParaRPr lang="en-GB" altLang="zh-TW"/>
          </a:p>
        </p:txBody>
      </p:sp>
    </p:spTree>
    <p:extLst>
      <p:ext uri="{BB962C8B-B14F-4D97-AF65-F5344CB8AC3E}">
        <p14:creationId xmlns:p14="http://schemas.microsoft.com/office/powerpoint/2010/main" val="3828346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a:t>
            </a:fld>
            <a:endParaRPr lang="en-GB" altLang="zh-TW"/>
          </a:p>
        </p:txBody>
      </p:sp>
    </p:spTree>
    <p:extLst>
      <p:ext uri="{BB962C8B-B14F-4D97-AF65-F5344CB8AC3E}">
        <p14:creationId xmlns:p14="http://schemas.microsoft.com/office/powerpoint/2010/main" val="2632877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TLP Hints (TH) - 1b indicates the presence of TLP Processing Hints (TPH) in the TLP header</a:t>
            </a:r>
          </a:p>
          <a:p>
            <a:r>
              <a:rPr lang="en-US" altLang="zh-TW" dirty="0"/>
              <a:t>If TH is Set, the PH field is encoded as shown in Table 2-15 . If TH is Clear, the PH field is Reserved.</a:t>
            </a:r>
          </a:p>
          <a:p>
            <a:r>
              <a:rPr lang="en-US" altLang="zh-TW" dirty="0"/>
              <a:t>Processing Hint Encoding</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33</a:t>
            </a:fld>
            <a:endParaRPr lang="en-GB" altLang="zh-TW"/>
          </a:p>
        </p:txBody>
      </p:sp>
    </p:spTree>
    <p:extLst>
      <p:ext uri="{BB962C8B-B14F-4D97-AF65-F5344CB8AC3E}">
        <p14:creationId xmlns:p14="http://schemas.microsoft.com/office/powerpoint/2010/main" val="2824676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ARI (Alternative Routing-ID) Devices, Functions are only required to capture the Bus Number. ARI Devices are permitted to retain the captured Bus Number on either a per-Device or a per-Function basis. If the captured Bus Number is retained on a per-Device basis, all Functions are required to update and use the common Bus Number.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34</a:t>
            </a:fld>
            <a:endParaRPr lang="en-GB" altLang="zh-TW"/>
          </a:p>
        </p:txBody>
      </p:sp>
    </p:spTree>
    <p:extLst>
      <p:ext uri="{BB962C8B-B14F-4D97-AF65-F5344CB8AC3E}">
        <p14:creationId xmlns:p14="http://schemas.microsoft.com/office/powerpoint/2010/main" val="4210030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“implicit” because no address or ID specifies the destination, but rather the destination is implied by the</a:t>
            </a:r>
          </a:p>
          <a:p>
            <a:r>
              <a:rPr lang="en-US" altLang="zh-TW" dirty="0"/>
              <a:t>routing type.</a:t>
            </a:r>
          </a:p>
          <a:p>
            <a:r>
              <a:rPr lang="en-US" altLang="zh-TW" dirty="0"/>
              <a:t>Implicit routing is used only with Message Requests, and is covered in Section 2.2.8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35</a:t>
            </a:fld>
            <a:endParaRPr lang="en-GB" altLang="zh-TW"/>
          </a:p>
        </p:txBody>
      </p:sp>
    </p:spTree>
    <p:extLst>
      <p:ext uri="{BB962C8B-B14F-4D97-AF65-F5344CB8AC3E}">
        <p14:creationId xmlns:p14="http://schemas.microsoft.com/office/powerpoint/2010/main" val="1832773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37</a:t>
            </a:fld>
            <a:endParaRPr lang="en-GB" altLang="zh-TW"/>
          </a:p>
        </p:txBody>
      </p:sp>
    </p:spTree>
    <p:extLst>
      <p:ext uri="{BB962C8B-B14F-4D97-AF65-F5344CB8AC3E}">
        <p14:creationId xmlns:p14="http://schemas.microsoft.com/office/powerpoint/2010/main" val="2325244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38</a:t>
            </a:fld>
            <a:endParaRPr lang="en-GB" altLang="zh-TW"/>
          </a:p>
        </p:txBody>
      </p:sp>
    </p:spTree>
    <p:extLst>
      <p:ext uri="{BB962C8B-B14F-4D97-AF65-F5344CB8AC3E}">
        <p14:creationId xmlns:p14="http://schemas.microsoft.com/office/powerpoint/2010/main" val="3627717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39</a:t>
            </a:fld>
            <a:endParaRPr lang="en-GB" altLang="zh-TW"/>
          </a:p>
        </p:txBody>
      </p:sp>
    </p:spTree>
    <p:extLst>
      <p:ext uri="{BB962C8B-B14F-4D97-AF65-F5344CB8AC3E}">
        <p14:creationId xmlns:p14="http://schemas.microsoft.com/office/powerpoint/2010/main" val="1814096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40</a:t>
            </a:fld>
            <a:endParaRPr lang="en-GB" altLang="zh-TW"/>
          </a:p>
        </p:txBody>
      </p:sp>
    </p:spTree>
    <p:extLst>
      <p:ext uri="{BB962C8B-B14F-4D97-AF65-F5344CB8AC3E}">
        <p14:creationId xmlns:p14="http://schemas.microsoft.com/office/powerpoint/2010/main" val="2099364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保證發送端的</a:t>
            </a:r>
            <a:r>
              <a:rPr lang="en-US" altLang="zh-TW" dirty="0"/>
              <a:t>PCIe</a:t>
            </a:r>
            <a:r>
              <a:rPr lang="zh-TW" altLang="en-US" dirty="0"/>
              <a:t>設備永遠不會發送接收端的</a:t>
            </a:r>
            <a:r>
              <a:rPr lang="en-US" altLang="zh-TW" dirty="0"/>
              <a:t>PCIe</a:t>
            </a:r>
            <a:r>
              <a:rPr lang="zh-TW" altLang="en-US" dirty="0"/>
              <a:t>設備不能接收的</a:t>
            </a:r>
            <a:r>
              <a:rPr lang="en-US" altLang="zh-TW" dirty="0"/>
              <a:t>TLP</a:t>
            </a:r>
            <a:r>
              <a:rPr lang="zh-TW" altLang="en-US" dirty="0"/>
              <a:t>。</a:t>
            </a:r>
            <a:endParaRPr lang="en-US" altLang="zh-TW" dirty="0"/>
          </a:p>
          <a:p>
            <a:r>
              <a:rPr lang="en-US" altLang="zh-TW" dirty="0"/>
              <a:t>Prevent receive buffer over-run and eliminates the need like disconnect, retry, wait-states.</a:t>
            </a:r>
            <a:endParaRPr lang="zh-TW" altLang="en-US" dirty="0"/>
          </a:p>
          <a:p>
            <a:r>
              <a:rPr lang="zh-TW" altLang="en-US" dirty="0"/>
              <a:t>在發送</a:t>
            </a:r>
            <a:r>
              <a:rPr lang="en-US" altLang="zh-TW" dirty="0"/>
              <a:t>TLP</a:t>
            </a:r>
            <a:r>
              <a:rPr lang="zh-TW" altLang="en-US" dirty="0"/>
              <a:t>之前，</a:t>
            </a:r>
            <a:r>
              <a:rPr lang="en-US" altLang="zh-TW" dirty="0"/>
              <a:t>Flow Control</a:t>
            </a:r>
            <a:r>
              <a:rPr lang="zh-TW" altLang="en-US" dirty="0"/>
              <a:t>必須先檢查接收埠是否有足夠的</a:t>
            </a:r>
            <a:r>
              <a:rPr lang="en-US" altLang="zh-TW" dirty="0"/>
              <a:t>Buffer</a:t>
            </a:r>
            <a:r>
              <a:rPr lang="zh-TW" altLang="en-US" dirty="0"/>
              <a:t>空間來接收這個</a:t>
            </a:r>
            <a:r>
              <a:rPr lang="en-US" altLang="zh-TW" dirty="0"/>
              <a:t>TLP</a:t>
            </a:r>
            <a:r>
              <a:rPr lang="zh-TW" altLang="en-US" dirty="0"/>
              <a:t>。每個</a:t>
            </a:r>
            <a:r>
              <a:rPr lang="en-US" altLang="zh-TW" dirty="0"/>
              <a:t>PCIe</a:t>
            </a:r>
            <a:r>
              <a:rPr lang="zh-TW" altLang="en-US" dirty="0"/>
              <a:t>設備最多支持</a:t>
            </a:r>
            <a:r>
              <a:rPr lang="en-US" altLang="zh-TW" dirty="0"/>
              <a:t>8</a:t>
            </a:r>
            <a:r>
              <a:rPr lang="zh-TW" altLang="en-US" dirty="0"/>
              <a:t>個</a:t>
            </a:r>
            <a:r>
              <a:rPr lang="en-US" altLang="zh-TW" dirty="0"/>
              <a:t>VC</a:t>
            </a:r>
            <a:r>
              <a:rPr lang="zh-TW" altLang="en-US" dirty="0"/>
              <a:t>，並且每個</a:t>
            </a:r>
            <a:r>
              <a:rPr lang="en-US" altLang="zh-TW" dirty="0"/>
              <a:t>VC</a:t>
            </a:r>
            <a:r>
              <a:rPr lang="zh-TW" altLang="en-US" dirty="0"/>
              <a:t>的</a:t>
            </a:r>
            <a:r>
              <a:rPr lang="en-US" altLang="zh-TW" dirty="0"/>
              <a:t>FC Buffer</a:t>
            </a:r>
            <a:r>
              <a:rPr lang="zh-TW" altLang="en-US" dirty="0"/>
              <a:t>是完全獨立的。</a:t>
            </a:r>
          </a:p>
          <a:p>
            <a:r>
              <a:rPr lang="en-US" altLang="zh-TW" dirty="0"/>
              <a:t>Flow Control</a:t>
            </a:r>
            <a:r>
              <a:rPr lang="zh-TW" altLang="en-US" dirty="0"/>
              <a:t>機制是通過相鄰兩個埠的</a:t>
            </a:r>
            <a:r>
              <a:rPr lang="en-US" altLang="zh-TW" dirty="0" err="1"/>
              <a:t>DataLink</a:t>
            </a:r>
            <a:r>
              <a:rPr lang="zh-TW" altLang="en-US" dirty="0"/>
              <a:t>之間發送</a:t>
            </a:r>
            <a:r>
              <a:rPr lang="en-US" altLang="zh-TW" dirty="0"/>
              <a:t>DLLP</a:t>
            </a:r>
            <a:r>
              <a:rPr lang="zh-TW" altLang="en-US" dirty="0"/>
              <a:t>來實現的。在進行初始化的時候，接收端需要向發送端報告其</a:t>
            </a:r>
            <a:r>
              <a:rPr lang="en-US" altLang="zh-TW" dirty="0"/>
              <a:t>Buffer</a:t>
            </a:r>
            <a:r>
              <a:rPr lang="zh-TW" altLang="en-US" dirty="0"/>
              <a:t>的大小，在正常運行狀態時，會周期性地通過</a:t>
            </a:r>
            <a:r>
              <a:rPr lang="en-US" altLang="zh-TW" dirty="0"/>
              <a:t>FC DLLPs</a:t>
            </a:r>
            <a:r>
              <a:rPr lang="zh-TW" altLang="en-US" dirty="0"/>
              <a:t>來告知發送端，接收端的各個</a:t>
            </a:r>
            <a:r>
              <a:rPr lang="en-US" altLang="zh-TW" dirty="0"/>
              <a:t>Buffer</a:t>
            </a:r>
            <a:r>
              <a:rPr lang="zh-TW" altLang="en-US" dirty="0"/>
              <a:t>的大小。</a:t>
            </a:r>
            <a:endParaRPr lang="en-US" altLang="zh-TW" dirty="0"/>
          </a:p>
          <a:p>
            <a:r>
              <a:rPr lang="zh-TW" altLang="en-US" dirty="0"/>
              <a:t>相關的</a:t>
            </a:r>
            <a:r>
              <a:rPr lang="en-US" altLang="zh-TW" dirty="0"/>
              <a:t>Buffer</a:t>
            </a:r>
            <a:r>
              <a:rPr lang="zh-TW" altLang="en-US" dirty="0"/>
              <a:t>和</a:t>
            </a:r>
            <a:r>
              <a:rPr lang="en-US" altLang="zh-TW" dirty="0"/>
              <a:t>FC Counter</a:t>
            </a:r>
            <a:r>
              <a:rPr lang="zh-TW" altLang="en-US" dirty="0"/>
              <a:t>存在於</a:t>
            </a:r>
            <a:r>
              <a:rPr lang="en-US" altLang="zh-TW" dirty="0"/>
              <a:t>Transaction Layer</a:t>
            </a:r>
            <a:r>
              <a:rPr lang="zh-TW" altLang="en-US" dirty="0"/>
              <a:t>，將三類</a:t>
            </a:r>
            <a:r>
              <a:rPr lang="en-US" altLang="zh-TW" dirty="0"/>
              <a:t>TLP</a:t>
            </a:r>
            <a:r>
              <a:rPr lang="zh-TW" altLang="en-US" dirty="0"/>
              <a:t>分開存放，同時將</a:t>
            </a:r>
            <a:r>
              <a:rPr lang="en-US" altLang="zh-TW" dirty="0"/>
              <a:t>Header</a:t>
            </a:r>
            <a:r>
              <a:rPr lang="zh-TW" altLang="en-US" dirty="0"/>
              <a:t>與</a:t>
            </a:r>
            <a:r>
              <a:rPr lang="en-US" altLang="zh-TW" dirty="0"/>
              <a:t>Data</a:t>
            </a:r>
            <a:r>
              <a:rPr lang="zh-TW" altLang="en-US" dirty="0"/>
              <a:t>部分也分開存放。因此，一共存在六種不同的</a:t>
            </a:r>
            <a:r>
              <a:rPr lang="en-US" altLang="zh-TW" dirty="0"/>
              <a:t>Flow Control Buffer</a:t>
            </a:r>
            <a:r>
              <a:rPr lang="zh-TW" altLang="en-US" dirty="0"/>
              <a:t>類型</a:t>
            </a:r>
          </a:p>
          <a:p>
            <a:r>
              <a:rPr lang="en-US" altLang="zh-TW" dirty="0"/>
              <a:t>Flow Control Buffer</a:t>
            </a:r>
            <a:r>
              <a:rPr lang="zh-TW" altLang="en-US" dirty="0"/>
              <a:t>的存儲單元（</a:t>
            </a:r>
            <a:r>
              <a:rPr lang="en-US" altLang="zh-TW" dirty="0"/>
              <a:t>Unit</a:t>
            </a:r>
            <a:r>
              <a:rPr lang="zh-TW" altLang="en-US" dirty="0"/>
              <a:t>）被稱作</a:t>
            </a:r>
            <a:r>
              <a:rPr lang="en-US" altLang="zh-TW" dirty="0"/>
              <a:t>Flow Control Credits</a:t>
            </a:r>
            <a:r>
              <a:rPr lang="zh-TW" altLang="en-US" dirty="0"/>
              <a:t>。對於</a:t>
            </a:r>
            <a:r>
              <a:rPr lang="en-US" altLang="zh-TW" dirty="0"/>
              <a:t>Header</a:t>
            </a:r>
            <a:r>
              <a:rPr lang="zh-TW" altLang="en-US" dirty="0"/>
              <a:t>來說，</a:t>
            </a:r>
            <a:r>
              <a:rPr lang="en-US" altLang="zh-TW" dirty="0"/>
              <a:t>Requests TLP</a:t>
            </a:r>
            <a:r>
              <a:rPr lang="zh-TW" altLang="en-US" dirty="0"/>
              <a:t>每個</a:t>
            </a:r>
            <a:r>
              <a:rPr lang="en-US" altLang="zh-TW" dirty="0"/>
              <a:t>unit</a:t>
            </a:r>
            <a:r>
              <a:rPr lang="zh-TW" altLang="en-US" dirty="0"/>
              <a:t>等於</a:t>
            </a:r>
            <a:r>
              <a:rPr lang="en-US" altLang="zh-TW" dirty="0"/>
              <a:t>5DW</a:t>
            </a:r>
            <a:r>
              <a:rPr lang="zh-TW" altLang="en-US" dirty="0"/>
              <a:t>，而</a:t>
            </a:r>
            <a:r>
              <a:rPr lang="en-US" altLang="zh-TW" dirty="0"/>
              <a:t>Completions TLP</a:t>
            </a:r>
            <a:r>
              <a:rPr lang="zh-TW" altLang="en-US" dirty="0"/>
              <a:t>每個</a:t>
            </a:r>
            <a:r>
              <a:rPr lang="en-US" altLang="zh-TW" dirty="0"/>
              <a:t>unit</a:t>
            </a:r>
            <a:r>
              <a:rPr lang="zh-TW" altLang="en-US" dirty="0"/>
              <a:t>等於</a:t>
            </a:r>
            <a:r>
              <a:rPr lang="en-US" altLang="zh-TW" dirty="0"/>
              <a:t>4DW</a:t>
            </a:r>
            <a:r>
              <a:rPr lang="zh-TW" altLang="en-US" dirty="0"/>
              <a:t>。對於</a:t>
            </a:r>
            <a:r>
              <a:rPr lang="en-US" altLang="zh-TW" dirty="0"/>
              <a:t>Data</a:t>
            </a:r>
            <a:r>
              <a:rPr lang="zh-TW" altLang="en-US" dirty="0"/>
              <a:t>來說，每個</a:t>
            </a:r>
            <a:r>
              <a:rPr lang="en-US" altLang="zh-TW" dirty="0"/>
              <a:t>unit</a:t>
            </a:r>
            <a:r>
              <a:rPr lang="zh-TW" altLang="en-US" dirty="0"/>
              <a:t>等於</a:t>
            </a:r>
            <a:r>
              <a:rPr lang="en-US" altLang="zh-TW" dirty="0"/>
              <a:t>4DW</a:t>
            </a:r>
            <a:r>
              <a:rPr lang="zh-TW" altLang="en-US" dirty="0"/>
              <a:t>，即</a:t>
            </a:r>
            <a:r>
              <a:rPr lang="en-US" altLang="zh-TW" dirty="0"/>
              <a:t>Data Buffer</a:t>
            </a:r>
            <a:r>
              <a:rPr lang="zh-TW" altLang="en-US" dirty="0"/>
              <a:t>是按照</a:t>
            </a:r>
            <a:r>
              <a:rPr lang="en-US" altLang="zh-TW" dirty="0"/>
              <a:t>16</a:t>
            </a:r>
            <a:r>
              <a:rPr lang="zh-TW" altLang="en-US" dirty="0"/>
              <a:t>個字節對齊的。</a:t>
            </a:r>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42</a:t>
            </a:fld>
            <a:endParaRPr lang="en-GB" altLang="zh-TW"/>
          </a:p>
        </p:txBody>
      </p:sp>
    </p:spTree>
    <p:extLst>
      <p:ext uri="{BB962C8B-B14F-4D97-AF65-F5344CB8AC3E}">
        <p14:creationId xmlns:p14="http://schemas.microsoft.com/office/powerpoint/2010/main" val="360223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a:t>
            </a:r>
            <a:r>
              <a:rPr lang="en-US" altLang="zh-TW" dirty="0"/>
              <a:t>FC_Init1</a:t>
            </a:r>
            <a:r>
              <a:rPr lang="zh-TW" altLang="en-US" dirty="0"/>
              <a:t>步驟中，</a:t>
            </a:r>
            <a:r>
              <a:rPr lang="en-US" altLang="zh-TW" dirty="0"/>
              <a:t>PCIe</a:t>
            </a:r>
            <a:r>
              <a:rPr lang="zh-TW" altLang="en-US" dirty="0"/>
              <a:t>設備會連續地發送三個</a:t>
            </a:r>
            <a:r>
              <a:rPr lang="en-US" altLang="zh-TW" dirty="0"/>
              <a:t>InitFC1</a:t>
            </a:r>
            <a:r>
              <a:rPr lang="zh-TW" altLang="en-US" dirty="0"/>
              <a:t>類型的</a:t>
            </a:r>
            <a:r>
              <a:rPr lang="en-US" altLang="zh-TW" dirty="0"/>
              <a:t>FC DLLP</a:t>
            </a:r>
            <a:r>
              <a:rPr lang="zh-TW" altLang="en-US" dirty="0"/>
              <a:t>來報告其接收</a:t>
            </a:r>
            <a:r>
              <a:rPr lang="en-US" altLang="zh-TW" dirty="0"/>
              <a:t>Buffer </a:t>
            </a:r>
            <a:r>
              <a:rPr lang="zh-TW" altLang="en-US" dirty="0"/>
              <a:t>的大小。三個</a:t>
            </a:r>
            <a:r>
              <a:rPr lang="en-US" altLang="zh-TW" dirty="0"/>
              <a:t>DLLP</a:t>
            </a:r>
            <a:r>
              <a:rPr lang="zh-TW" altLang="en-US" dirty="0"/>
              <a:t>的順序是固定的：</a:t>
            </a:r>
            <a:r>
              <a:rPr lang="en-US" altLang="zh-TW" dirty="0"/>
              <a:t>Posted</a:t>
            </a:r>
            <a:r>
              <a:rPr lang="zh-TW" altLang="en-US" dirty="0"/>
              <a:t>、</a:t>
            </a:r>
            <a:r>
              <a:rPr lang="en-US" altLang="zh-TW" dirty="0"/>
              <a:t>Non-Posted</a:t>
            </a:r>
            <a:r>
              <a:rPr lang="zh-TW" altLang="en-US" dirty="0"/>
              <a:t>然後是</a:t>
            </a:r>
            <a:r>
              <a:rPr lang="en-US" altLang="zh-TW" dirty="0"/>
              <a:t>Completions</a:t>
            </a:r>
            <a:r>
              <a:rPr lang="zh-TW" altLang="en-US" dirty="0"/>
              <a:t>。</a:t>
            </a:r>
          </a:p>
          <a:p>
            <a:r>
              <a:rPr lang="en-US" altLang="zh-TW" dirty="0"/>
              <a:t>FC_Init2</a:t>
            </a:r>
            <a:r>
              <a:rPr lang="zh-TW" altLang="en-US" dirty="0"/>
              <a:t>與</a:t>
            </a:r>
            <a:r>
              <a:rPr lang="en-US" altLang="zh-TW" dirty="0"/>
              <a:t>FC-Init1</a:t>
            </a:r>
            <a:r>
              <a:rPr lang="zh-TW" altLang="en-US" dirty="0"/>
              <a:t>類似，同樣是連續的發送三個</a:t>
            </a:r>
            <a:r>
              <a:rPr lang="en-US" altLang="zh-TW" dirty="0"/>
              <a:t>InitFC2</a:t>
            </a:r>
            <a:r>
              <a:rPr lang="zh-TW" altLang="en-US" dirty="0"/>
              <a:t>類型的</a:t>
            </a:r>
            <a:r>
              <a:rPr lang="en-US" altLang="zh-TW" dirty="0"/>
              <a:t>DLLP</a:t>
            </a:r>
            <a:r>
              <a:rPr lang="zh-TW" altLang="en-US" dirty="0"/>
              <a:t>，當完成後，</a:t>
            </a:r>
            <a:r>
              <a:rPr lang="en-US" altLang="zh-TW" dirty="0"/>
              <a:t>DLCMSM</a:t>
            </a:r>
            <a:r>
              <a:rPr lang="zh-TW" altLang="en-US" dirty="0"/>
              <a:t>會切換到</a:t>
            </a:r>
            <a:r>
              <a:rPr lang="en-US" altLang="zh-TW" dirty="0" err="1"/>
              <a:t>DL_Active</a:t>
            </a:r>
            <a:r>
              <a:rPr lang="zh-TW" altLang="en-US" dirty="0"/>
              <a:t>狀態，表明</a:t>
            </a:r>
            <a:r>
              <a:rPr lang="en-US" altLang="zh-TW" dirty="0" err="1"/>
              <a:t>DataLink</a:t>
            </a:r>
            <a:r>
              <a:rPr lang="zh-TW" altLang="en-US" dirty="0"/>
              <a:t>初始化完成。</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43</a:t>
            </a:fld>
            <a:endParaRPr lang="en-GB" altLang="zh-TW"/>
          </a:p>
        </p:txBody>
      </p:sp>
    </p:spTree>
    <p:extLst>
      <p:ext uri="{BB962C8B-B14F-4D97-AF65-F5344CB8AC3E}">
        <p14:creationId xmlns:p14="http://schemas.microsoft.com/office/powerpoint/2010/main" val="16513926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在完成</a:t>
            </a:r>
            <a:r>
              <a:rPr lang="en-US" altLang="zh-TW" dirty="0"/>
              <a:t>FC</a:t>
            </a:r>
            <a:r>
              <a:rPr lang="zh-TW" altLang="en-US" dirty="0"/>
              <a:t>初始化之後，相鄰的兩個設備之間會周期性的通過</a:t>
            </a:r>
            <a:r>
              <a:rPr lang="en-US" altLang="zh-TW" dirty="0"/>
              <a:t>Updated FC DLLP</a:t>
            </a:r>
            <a:r>
              <a:rPr lang="zh-TW" altLang="en-US" dirty="0"/>
              <a:t>更新接收</a:t>
            </a:r>
            <a:r>
              <a:rPr lang="en-US" altLang="zh-TW" dirty="0"/>
              <a:t>Buffer</a:t>
            </a:r>
            <a:r>
              <a:rPr lang="zh-TW" altLang="en-US" dirty="0"/>
              <a:t>的大小。</a:t>
            </a:r>
            <a:endParaRPr lang="en-US" altLang="zh-TW" dirty="0"/>
          </a:p>
          <a:p>
            <a:r>
              <a:rPr lang="en-US" altLang="zh-TW" dirty="0"/>
              <a:t>CC: Credits Consumed</a:t>
            </a:r>
          </a:p>
          <a:p>
            <a:r>
              <a:rPr lang="en-US" altLang="zh-TW" dirty="0"/>
              <a:t>CL: Credit Limit</a:t>
            </a:r>
          </a:p>
          <a:p>
            <a:r>
              <a:rPr lang="en-US" altLang="zh-TW" dirty="0"/>
              <a:t>PTLP</a:t>
            </a:r>
            <a:r>
              <a:rPr lang="en-US" altLang="zh-TW"/>
              <a:t>: Pending TLP</a:t>
            </a:r>
            <a:endParaRPr lang="en-US" altLang="zh-TW"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44</a:t>
            </a:fld>
            <a:endParaRPr lang="en-GB" altLang="zh-TW"/>
          </a:p>
        </p:txBody>
      </p:sp>
    </p:spTree>
    <p:extLst>
      <p:ext uri="{BB962C8B-B14F-4D97-AF65-F5344CB8AC3E}">
        <p14:creationId xmlns:p14="http://schemas.microsoft.com/office/powerpoint/2010/main" val="2774605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a:t>
            </a:fld>
            <a:endParaRPr lang="en-GB" altLang="zh-TW"/>
          </a:p>
        </p:txBody>
      </p:sp>
    </p:spTree>
    <p:extLst>
      <p:ext uri="{BB962C8B-B14F-4D97-AF65-F5344CB8AC3E}">
        <p14:creationId xmlns:p14="http://schemas.microsoft.com/office/powerpoint/2010/main" val="40447178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46</a:t>
            </a:fld>
            <a:endParaRPr lang="en-GB" altLang="zh-TW"/>
          </a:p>
        </p:txBody>
      </p:sp>
    </p:spTree>
    <p:extLst>
      <p:ext uri="{BB962C8B-B14F-4D97-AF65-F5344CB8AC3E}">
        <p14:creationId xmlns:p14="http://schemas.microsoft.com/office/powerpoint/2010/main" val="3803984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47</a:t>
            </a:fld>
            <a:endParaRPr lang="en-GB" altLang="zh-TW"/>
          </a:p>
        </p:txBody>
      </p:sp>
    </p:spTree>
    <p:extLst>
      <p:ext uri="{BB962C8B-B14F-4D97-AF65-F5344CB8AC3E}">
        <p14:creationId xmlns:p14="http://schemas.microsoft.com/office/powerpoint/2010/main" val="2064619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49</a:t>
            </a:fld>
            <a:endParaRPr lang="en-GB" altLang="zh-TW"/>
          </a:p>
        </p:txBody>
      </p:sp>
    </p:spTree>
    <p:extLst>
      <p:ext uri="{BB962C8B-B14F-4D97-AF65-F5344CB8AC3E}">
        <p14:creationId xmlns:p14="http://schemas.microsoft.com/office/powerpoint/2010/main" val="2972841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Block: 16 bytes with 2-bit Sync field</a:t>
            </a:r>
          </a:p>
          <a:p>
            <a:r>
              <a:rPr lang="en-US" altLang="zh-TW" dirty="0"/>
              <a:t>2-bit Sync field: Data(10b), Ordered Sets(01b)</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50</a:t>
            </a:fld>
            <a:endParaRPr lang="en-GB" altLang="zh-TW"/>
          </a:p>
        </p:txBody>
      </p:sp>
    </p:spTree>
    <p:extLst>
      <p:ext uri="{BB962C8B-B14F-4D97-AF65-F5344CB8AC3E}">
        <p14:creationId xmlns:p14="http://schemas.microsoft.com/office/powerpoint/2010/main" val="11797646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Control Characters:</a:t>
            </a:r>
          </a:p>
          <a:p>
            <a:r>
              <a:rPr lang="en-US" altLang="zh-TW" dirty="0"/>
              <a:t>STP and SDP characters are always sent on Lane 0.</a:t>
            </a:r>
          </a:p>
          <a:p>
            <a:r>
              <a:rPr lang="en-US" altLang="zh-TW" dirty="0"/>
              <a:t>END and EDB characters are always sent on Lane 3.</a:t>
            </a:r>
          </a:p>
          <a:p>
            <a:r>
              <a:rPr lang="en-US" altLang="zh-TW" dirty="0"/>
              <a:t>When an ordered set such as the SKIP is sent, it must appear on all lanes simultaneously.</a:t>
            </a:r>
          </a:p>
          <a:p>
            <a:r>
              <a:rPr lang="en-US" altLang="zh-TW" dirty="0"/>
              <a:t>When Logical Idles are transmitted, they must be sent on all lanes simultaneously.</a:t>
            </a:r>
          </a:p>
          <a:p>
            <a:r>
              <a:rPr lang="en-US" altLang="zh-TW" dirty="0"/>
              <a:t>Any violation of these rules may be reported as a Receiver Error to the Data Link Layer.</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51</a:t>
            </a:fld>
            <a:endParaRPr lang="en-GB" altLang="zh-TW"/>
          </a:p>
        </p:txBody>
      </p:sp>
    </p:spTree>
    <p:extLst>
      <p:ext uri="{BB962C8B-B14F-4D97-AF65-F5344CB8AC3E}">
        <p14:creationId xmlns:p14="http://schemas.microsoft.com/office/powerpoint/2010/main" val="12432569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52</a:t>
            </a:fld>
            <a:endParaRPr lang="en-GB" altLang="zh-TW"/>
          </a:p>
        </p:txBody>
      </p:sp>
    </p:spTree>
    <p:extLst>
      <p:ext uri="{BB962C8B-B14F-4D97-AF65-F5344CB8AC3E}">
        <p14:creationId xmlns:p14="http://schemas.microsoft.com/office/powerpoint/2010/main" val="34553087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Ordered Sets</a:t>
            </a:r>
            <a:r>
              <a:rPr lang="zh-TW" altLang="en-US" dirty="0"/>
              <a:t>主要用於</a:t>
            </a:r>
            <a:r>
              <a:rPr lang="en-US" altLang="zh-TW" dirty="0"/>
              <a:t>Link Management</a:t>
            </a:r>
            <a:r>
              <a:rPr lang="zh-TW" altLang="en-US" dirty="0"/>
              <a:t>功能。對於</a:t>
            </a:r>
            <a:r>
              <a:rPr lang="en-US" altLang="zh-TW" dirty="0"/>
              <a:t>Gen1/2</a:t>
            </a:r>
            <a:r>
              <a:rPr lang="zh-TW" altLang="en-US" dirty="0"/>
              <a:t>的</a:t>
            </a:r>
            <a:r>
              <a:rPr lang="en-US" altLang="zh-TW" dirty="0"/>
              <a:t>PCIe</a:t>
            </a:r>
            <a:r>
              <a:rPr lang="zh-TW" altLang="en-US" dirty="0"/>
              <a:t>來說，所有都是按照</a:t>
            </a:r>
            <a:r>
              <a:rPr lang="en-US" altLang="zh-TW" dirty="0"/>
              <a:t>DW</a:t>
            </a:r>
            <a:r>
              <a:rPr lang="zh-TW" altLang="en-US" dirty="0"/>
              <a:t>對齊的（即四 </a:t>
            </a:r>
            <a:r>
              <a:rPr lang="en-US" altLang="zh-TW" dirty="0"/>
              <a:t>bytes</a:t>
            </a:r>
            <a:r>
              <a:rPr lang="zh-TW" altLang="en-US" dirty="0"/>
              <a:t>），且開頭也是一個叫做</a:t>
            </a:r>
            <a:r>
              <a:rPr lang="en-US" altLang="zh-TW" dirty="0"/>
              <a:t>Comma</a:t>
            </a:r>
            <a:r>
              <a:rPr lang="zh-TW" altLang="en-US" dirty="0"/>
              <a:t>（</a:t>
            </a:r>
            <a:r>
              <a:rPr lang="en-US" altLang="zh-TW" dirty="0"/>
              <a:t>COM</a:t>
            </a:r>
            <a:r>
              <a:rPr lang="zh-TW" altLang="en-US" dirty="0"/>
              <a:t>）的</a:t>
            </a:r>
            <a:r>
              <a:rPr lang="en-US" altLang="zh-TW" dirty="0"/>
              <a:t>K</a:t>
            </a:r>
            <a:r>
              <a:rPr lang="zh-TW" altLang="en-US" dirty="0"/>
              <a:t>字符（</a:t>
            </a:r>
            <a:r>
              <a:rPr lang="en-US" altLang="zh-TW" dirty="0"/>
              <a:t>Control</a:t>
            </a:r>
            <a:r>
              <a:rPr lang="zh-TW" altLang="en-US" dirty="0"/>
              <a:t>字符），隨後包含一些</a:t>
            </a:r>
            <a:r>
              <a:rPr lang="en-US" altLang="zh-TW" dirty="0"/>
              <a:t>K</a:t>
            </a:r>
            <a:r>
              <a:rPr lang="zh-TW" altLang="en-US" dirty="0"/>
              <a:t>字符或者</a:t>
            </a:r>
            <a:r>
              <a:rPr lang="en-US" altLang="zh-TW" dirty="0"/>
              <a:t>D</a:t>
            </a:r>
            <a:r>
              <a:rPr lang="zh-TW" altLang="en-US" dirty="0"/>
              <a:t>字符（</a:t>
            </a:r>
            <a:r>
              <a:rPr lang="en-US" altLang="zh-TW" dirty="0"/>
              <a:t>Data</a:t>
            </a:r>
            <a:r>
              <a:rPr lang="zh-TW" altLang="en-US" dirty="0"/>
              <a:t>字符）。</a:t>
            </a:r>
          </a:p>
          <a:p>
            <a:r>
              <a:rPr lang="en-US" altLang="zh-TW" dirty="0"/>
              <a:t>Ordered Sets</a:t>
            </a:r>
            <a:r>
              <a:rPr lang="zh-TW" altLang="en-US" dirty="0"/>
              <a:t>是在每個</a:t>
            </a:r>
            <a:r>
              <a:rPr lang="en-US" altLang="zh-TW" dirty="0"/>
              <a:t>Lane</a:t>
            </a:r>
            <a:r>
              <a:rPr lang="zh-TW" altLang="en-US" dirty="0"/>
              <a:t>上同步發送的，即每一個</a:t>
            </a:r>
            <a:r>
              <a:rPr lang="en-US" altLang="zh-TW" dirty="0"/>
              <a:t>Lane</a:t>
            </a:r>
            <a:r>
              <a:rPr lang="zh-TW" altLang="en-US" dirty="0"/>
              <a:t>都會同時的發送相同的</a:t>
            </a:r>
            <a:r>
              <a:rPr lang="en-US" altLang="zh-TW" dirty="0"/>
              <a:t>Ordered Sets</a:t>
            </a:r>
            <a:r>
              <a:rPr lang="zh-TW" altLang="en-US" dirty="0"/>
              <a:t>，因此，也可以被用於</a:t>
            </a:r>
            <a:r>
              <a:rPr lang="en-US" altLang="zh-TW" dirty="0"/>
              <a:t>Lane De-skewing</a:t>
            </a:r>
            <a:r>
              <a:rPr lang="zh-TW" altLang="en-US" dirty="0"/>
              <a:t>。除了鏈路訓練之外，還被用於</a:t>
            </a:r>
            <a:r>
              <a:rPr lang="en-US" altLang="zh-TW" dirty="0"/>
              <a:t>Clock Tolerance Compensation</a:t>
            </a:r>
            <a:r>
              <a:rPr lang="zh-TW" altLang="en-US" dirty="0"/>
              <a:t>以及更改</a:t>
            </a:r>
            <a:r>
              <a:rPr lang="en-US" altLang="zh-TW" dirty="0"/>
              <a:t>Link Power States</a:t>
            </a:r>
            <a:r>
              <a:rPr lang="zh-TW" altLang="en-US" dirty="0"/>
              <a:t>。</a:t>
            </a:r>
            <a:endParaRPr lang="en-US" altLang="zh-TW" dirty="0"/>
          </a:p>
          <a:p>
            <a:r>
              <a:rPr lang="en-US" altLang="zh-TW" dirty="0"/>
              <a:t>The Electrical Idle Exit Ordered Set (EIEOS) is transmitted only when operating at speeds other than 2.5 GT/s. It is a low</a:t>
            </a:r>
          </a:p>
          <a:p>
            <a:r>
              <a:rPr lang="en-US" altLang="zh-TW" dirty="0"/>
              <a:t>frequency pattern transmitted periodically to help ensure that receiver Electrical Idle exit circuitry can detect an exit</a:t>
            </a:r>
          </a:p>
          <a:p>
            <a:r>
              <a:rPr lang="en-US" altLang="zh-TW" dirty="0"/>
              <a:t>from Electrical Idle. When using 128b/130b encoding, it is also used for Block Alignment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53</a:t>
            </a:fld>
            <a:endParaRPr lang="en-GB" altLang="zh-TW"/>
          </a:p>
        </p:txBody>
      </p:sp>
    </p:spTree>
    <p:extLst>
      <p:ext uri="{BB962C8B-B14F-4D97-AF65-F5344CB8AC3E}">
        <p14:creationId xmlns:p14="http://schemas.microsoft.com/office/powerpoint/2010/main" val="556552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Physical Layer control process that configures and initializes each Link for normal operation</a:t>
            </a:r>
          </a:p>
          <a:p>
            <a:r>
              <a:rPr lang="en-US" altLang="zh-TW" dirty="0"/>
              <a:t>• configuring and initializing the Link</a:t>
            </a:r>
          </a:p>
          <a:p>
            <a:r>
              <a:rPr lang="en-US" altLang="zh-TW" dirty="0"/>
              <a:t>• supporting normal packet transfers</a:t>
            </a:r>
          </a:p>
          <a:p>
            <a:r>
              <a:rPr lang="en-US" altLang="zh-TW" dirty="0"/>
              <a:t>• supported state transitions when recovering from Link errors</a:t>
            </a:r>
          </a:p>
          <a:p>
            <a:r>
              <a:rPr lang="en-US" altLang="zh-TW" dirty="0"/>
              <a:t>• restarting a Port from low power states.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55</a:t>
            </a:fld>
            <a:endParaRPr lang="en-GB" altLang="zh-TW"/>
          </a:p>
        </p:txBody>
      </p:sp>
    </p:spTree>
    <p:extLst>
      <p:ext uri="{BB962C8B-B14F-4D97-AF65-F5344CB8AC3E}">
        <p14:creationId xmlns:p14="http://schemas.microsoft.com/office/powerpoint/2010/main" val="4076030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Training sequences are composed of Ordered Sets used for initializing bit alignment, Symbol alignment and to exchange</a:t>
            </a:r>
          </a:p>
          <a:p>
            <a:r>
              <a:rPr lang="en-US" altLang="zh-TW" dirty="0"/>
              <a:t>Physical Layer parameters.</a:t>
            </a:r>
          </a:p>
          <a:p>
            <a:r>
              <a:rPr lang="en-US" altLang="zh-TW" dirty="0"/>
              <a:t>Fast Training Sequence (FTS) is the mechanism that is used for bit and Symbol lock when transitioning from L0s to L0.</a:t>
            </a:r>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56</a:t>
            </a:fld>
            <a:endParaRPr lang="en-GB" altLang="zh-TW"/>
          </a:p>
        </p:txBody>
      </p:sp>
    </p:spTree>
    <p:extLst>
      <p:ext uri="{BB962C8B-B14F-4D97-AF65-F5344CB8AC3E}">
        <p14:creationId xmlns:p14="http://schemas.microsoft.com/office/powerpoint/2010/main" val="2578490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57</a:t>
            </a:fld>
            <a:endParaRPr lang="en-GB" altLang="zh-TW"/>
          </a:p>
        </p:txBody>
      </p:sp>
    </p:spTree>
    <p:extLst>
      <p:ext uri="{BB962C8B-B14F-4D97-AF65-F5344CB8AC3E}">
        <p14:creationId xmlns:p14="http://schemas.microsoft.com/office/powerpoint/2010/main" val="182454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Transaction Layer Packets (TLPs)</a:t>
            </a:r>
          </a:p>
          <a:p>
            <a:r>
              <a:rPr lang="en-US" altLang="zh-TW" dirty="0"/>
              <a:t>Data Link Layer Packets (DLLPs)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a:t>
            </a:fld>
            <a:endParaRPr lang="en-GB" altLang="zh-TW"/>
          </a:p>
        </p:txBody>
      </p:sp>
    </p:spTree>
    <p:extLst>
      <p:ext uri="{BB962C8B-B14F-4D97-AF65-F5344CB8AC3E}">
        <p14:creationId xmlns:p14="http://schemas.microsoft.com/office/powerpoint/2010/main" val="27875383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purpose of this state is to detect when a far end termination is present.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58</a:t>
            </a:fld>
            <a:endParaRPr lang="en-GB" altLang="zh-TW"/>
          </a:p>
        </p:txBody>
      </p:sp>
    </p:spTree>
    <p:extLst>
      <p:ext uri="{BB962C8B-B14F-4D97-AF65-F5344CB8AC3E}">
        <p14:creationId xmlns:p14="http://schemas.microsoft.com/office/powerpoint/2010/main" val="18214630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Port transmits training Ordered Sets and responds to the received training Ordered Sets. In this state, bit lock and</a:t>
            </a:r>
          </a:p>
          <a:p>
            <a:r>
              <a:rPr lang="en-US" altLang="zh-TW" dirty="0"/>
              <a:t>Symbol lock are established and Lane polarity is configured.</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59</a:t>
            </a:fld>
            <a:endParaRPr lang="en-GB" altLang="zh-TW"/>
          </a:p>
        </p:txBody>
      </p:sp>
    </p:spTree>
    <p:extLst>
      <p:ext uri="{BB962C8B-B14F-4D97-AF65-F5344CB8AC3E}">
        <p14:creationId xmlns:p14="http://schemas.microsoft.com/office/powerpoint/2010/main" val="3532442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Configuration, both the Transmitter and Receiver are sending and receiving data at the negotiated data rate. The</a:t>
            </a:r>
          </a:p>
          <a:p>
            <a:r>
              <a:rPr lang="en-US" altLang="zh-TW" dirty="0"/>
              <a:t>Lanes of a Port configure into a Link through a width and Lane negotiation sequence. Also, Lane-to-Lane de-skew must</a:t>
            </a:r>
          </a:p>
          <a:p>
            <a:r>
              <a:rPr lang="en-US" altLang="zh-TW" dirty="0"/>
              <a:t>occur, scrambling can be disabled if permitted, the N_FTS is set, and the Disabled or Loopback states can be entered.</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60</a:t>
            </a:fld>
            <a:endParaRPr lang="en-GB" altLang="zh-TW"/>
          </a:p>
        </p:txBody>
      </p:sp>
    </p:spTree>
    <p:extLst>
      <p:ext uri="{BB962C8B-B14F-4D97-AF65-F5344CB8AC3E}">
        <p14:creationId xmlns:p14="http://schemas.microsoft.com/office/powerpoint/2010/main" val="4041102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L0 is the normal operational state where data and control packets can be transmitted and received. All power</a:t>
            </a:r>
          </a:p>
          <a:p>
            <a:r>
              <a:rPr lang="en-US" altLang="zh-TW" dirty="0"/>
              <a:t>management states are entered from this state.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61</a:t>
            </a:fld>
            <a:endParaRPr lang="en-GB" altLang="zh-TW"/>
          </a:p>
        </p:txBody>
      </p:sp>
    </p:spTree>
    <p:extLst>
      <p:ext uri="{BB962C8B-B14F-4D97-AF65-F5344CB8AC3E}">
        <p14:creationId xmlns:p14="http://schemas.microsoft.com/office/powerpoint/2010/main" val="38533422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Recovery, both the Transmitter and Receiver are sending and receiving data using the configured Link and Lane</a:t>
            </a:r>
          </a:p>
          <a:p>
            <a:r>
              <a:rPr lang="en-US" altLang="zh-TW" dirty="0"/>
              <a:t>number as well as the previously supported data rate(s).</a:t>
            </a:r>
          </a:p>
          <a:p>
            <a:r>
              <a:rPr lang="en-US" altLang="zh-TW" dirty="0"/>
              <a:t>Recovery allows a configured Link to change the data rate of operation if desired, re-establish bit lock, Symbol lock or Block alignment, and Lane-to-Lane de-skew.</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62</a:t>
            </a:fld>
            <a:endParaRPr lang="en-GB" altLang="zh-TW"/>
          </a:p>
        </p:txBody>
      </p:sp>
    </p:spTree>
    <p:extLst>
      <p:ext uri="{BB962C8B-B14F-4D97-AF65-F5344CB8AC3E}">
        <p14:creationId xmlns:p14="http://schemas.microsoft.com/office/powerpoint/2010/main" val="36198567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L0s is intended as a power savings state.</a:t>
            </a:r>
          </a:p>
          <a:p>
            <a:r>
              <a:rPr lang="en-US" altLang="zh-TW" dirty="0"/>
              <a:t>L0s allows a Link to quickly enter and recover from a power conservation state without going through Recovery.</a:t>
            </a:r>
          </a:p>
          <a:p>
            <a:r>
              <a:rPr lang="en-US" altLang="zh-TW" dirty="0"/>
              <a:t>The entry to L0s occurs after receiving an EIOS.</a:t>
            </a:r>
          </a:p>
          <a:p>
            <a:r>
              <a:rPr lang="en-US" altLang="zh-TW" dirty="0"/>
              <a:t>The exit from L0s to L0 must re-establish bit lock, Symbol lock or Block alignment, and Lane-to-Lane de-skew.</a:t>
            </a:r>
          </a:p>
          <a:p>
            <a:r>
              <a:rPr lang="en-US" altLang="zh-TW" dirty="0"/>
              <a:t>A Transmitter and Receiver Lane pair on a Port are not required to both be in L0s simultaneously.</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63</a:t>
            </a:fld>
            <a:endParaRPr lang="en-GB" altLang="zh-TW"/>
          </a:p>
        </p:txBody>
      </p:sp>
    </p:spTree>
    <p:extLst>
      <p:ext uri="{BB962C8B-B14F-4D97-AF65-F5344CB8AC3E}">
        <p14:creationId xmlns:p14="http://schemas.microsoft.com/office/powerpoint/2010/main" val="1444876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is intended as a power savings state.</a:t>
            </a:r>
          </a:p>
          <a:p>
            <a:r>
              <a:rPr lang="en-US" altLang="zh-TW" dirty="0"/>
              <a:t>The L1 state allows an additional power savings over L0s at the cost of additional resume latency.</a:t>
            </a:r>
          </a:p>
          <a:p>
            <a:r>
              <a:rPr lang="en-US" altLang="zh-TW" dirty="0"/>
              <a:t>The entry to L1 occurs after being directed by the Data Link Layer and receiving an EIOS.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64</a:t>
            </a:fld>
            <a:endParaRPr lang="en-GB" altLang="zh-TW"/>
          </a:p>
        </p:txBody>
      </p:sp>
    </p:spTree>
    <p:extLst>
      <p:ext uri="{BB962C8B-B14F-4D97-AF65-F5344CB8AC3E}">
        <p14:creationId xmlns:p14="http://schemas.microsoft.com/office/powerpoint/2010/main" val="36402684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Power can be aggressively conserved in L2. Most of the Transmitter and Receiver may be shut off. Main power and</a:t>
            </a:r>
          </a:p>
          <a:p>
            <a:r>
              <a:rPr lang="en-US" altLang="zh-TW" dirty="0"/>
              <a:t>clocks are not guaranteed, but Aux power is available.</a:t>
            </a:r>
          </a:p>
          <a:p>
            <a:r>
              <a:rPr lang="en-US" altLang="zh-TW" dirty="0"/>
              <a:t>The entry to L2 occurs after being directed by the Data Link Layer and receiving an EIOS.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65</a:t>
            </a:fld>
            <a:endParaRPr lang="en-GB" altLang="zh-TW"/>
          </a:p>
        </p:txBody>
      </p:sp>
    </p:spTree>
    <p:extLst>
      <p:ext uri="{BB962C8B-B14F-4D97-AF65-F5344CB8AC3E}">
        <p14:creationId xmlns:p14="http://schemas.microsoft.com/office/powerpoint/2010/main" val="26046792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PCIE supports four device power states (ACPI), D0, D1, D2, and D3. D0 is mandatory and is full-on state. D0 has D0 uninitialized and D0 active two sub-states. D1 and D2 are optional. D1 is light sleep and D2 is deep sleep. D3 is mandatory and is the lowest device power state. D3 is full-off state and has D3cold(</a:t>
            </a:r>
            <a:r>
              <a:rPr lang="en-US" altLang="zh-TW" dirty="0" err="1"/>
              <a:t>w.o.</a:t>
            </a:r>
            <a:r>
              <a:rPr lang="en-US" altLang="zh-TW" dirty="0"/>
              <a:t> </a:t>
            </a:r>
            <a:r>
              <a:rPr lang="en-US" altLang="zh-TW" dirty="0" err="1"/>
              <a:t>Vcc</a:t>
            </a:r>
            <a:r>
              <a:rPr lang="en-US" altLang="zh-TW" dirty="0"/>
              <a:t>) and D3hot(w. </a:t>
            </a:r>
            <a:r>
              <a:rPr lang="en-US" altLang="zh-TW" dirty="0" err="1"/>
              <a:t>Vcc</a:t>
            </a:r>
            <a:r>
              <a:rPr lang="en-US" altLang="zh-TW" dirty="0"/>
              <a:t>.) two sub-states.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67</a:t>
            </a:fld>
            <a:endParaRPr lang="en-GB" altLang="zh-TW"/>
          </a:p>
        </p:txBody>
      </p:sp>
    </p:spTree>
    <p:extLst>
      <p:ext uri="{BB962C8B-B14F-4D97-AF65-F5344CB8AC3E}">
        <p14:creationId xmlns:p14="http://schemas.microsoft.com/office/powerpoint/2010/main" val="11619706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Bit31 to 16 of the 1st DW is PMC, power management capabilities. This is determined by device design. At enumeration, system software reads this 16bit to know device PM capability. Inside PMC, [2:0] is version. [3] is PME clock does not apply to PCI Express and must be hardwired to 0b. [9] is D1_support. [9]=1 indicates FUNCTION supports D1. [10] is D2_support. [10]=1 indicates function supports D2. [15:11] is </a:t>
            </a:r>
            <a:r>
              <a:rPr lang="en-US" altLang="zh-TW" dirty="0" err="1"/>
              <a:t>PME_support</a:t>
            </a:r>
            <a:r>
              <a:rPr lang="en-US" altLang="zh-TW" dirty="0"/>
              <a:t> indicating in which power states the function can send a PME message. Bit[15:11] correspond to D3cold, D3hot, D2, D1, and D0 state.</a:t>
            </a:r>
          </a:p>
          <a:p>
            <a:r>
              <a:rPr lang="en-US" altLang="zh-TW" dirty="0"/>
              <a:t>After system software, system driver, reads PMC, it can program [1:0] of PMCSR to put function into different power states. Driver can also read PMCSR[1:0] to know the device state status. PMCSR[15] is </a:t>
            </a:r>
            <a:r>
              <a:rPr lang="en-US" altLang="zh-TW" dirty="0" err="1"/>
              <a:t>PME_status</a:t>
            </a:r>
            <a:r>
              <a:rPr lang="en-US" altLang="zh-TW" dirty="0"/>
              <a:t> bit and driver reads this bit to query function PME event status</a:t>
            </a:r>
          </a:p>
          <a:p>
            <a:endParaRPr lang="en-US" altLang="zh-TW" dirty="0"/>
          </a:p>
          <a:p>
            <a:r>
              <a:rPr lang="en-US" altLang="zh-TW" dirty="0"/>
              <a:t>Data: optional, 8-bit read-only, Power Consumption/Dissipation(thermal), Units: Watts</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68</a:t>
            </a:fld>
            <a:endParaRPr lang="en-GB" altLang="zh-TW"/>
          </a:p>
        </p:txBody>
      </p:sp>
    </p:spTree>
    <p:extLst>
      <p:ext uri="{BB962C8B-B14F-4D97-AF65-F5344CB8AC3E}">
        <p14:creationId xmlns:p14="http://schemas.microsoft.com/office/powerpoint/2010/main" val="217233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Lock: no other accesses are permitted to the target device</a:t>
            </a:r>
          </a:p>
          <a:p>
            <a:r>
              <a:rPr lang="en-US" altLang="zh-TW" dirty="0"/>
              <a:t>In PCI: LOCK#</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a:t>
            </a:fld>
            <a:endParaRPr lang="en-GB" altLang="zh-TW"/>
          </a:p>
        </p:txBody>
      </p:sp>
    </p:spTree>
    <p:extLst>
      <p:ext uri="{BB962C8B-B14F-4D97-AF65-F5344CB8AC3E}">
        <p14:creationId xmlns:p14="http://schemas.microsoft.com/office/powerpoint/2010/main" val="3452329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By the time PCI Express was developed in 2002, additional “Link States,” or “L-States,” were included in the specification. These follow the template of the existing “D-States.” “L0” reflects a PCI Express link in full operation. “L1” is a link which is not transferring data but which can relatively quickly resume normal operation. “L2” and “L3” each reflect a link with main power removed (“L2” indicates an auxiliary power supply is active to provide “keep alive” power to devices). An “L0s” state was also defined in which each direction of the PCI Express link could be shut down independently with a quick resumption to normal operation. Fully active devices in “D0” can transition between “L0”, “L0s” and “L1” with no software intervention and thus save power on their own initiative without any operating system interaction.</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69</a:t>
            </a:fld>
            <a:endParaRPr lang="en-GB" altLang="zh-TW"/>
          </a:p>
        </p:txBody>
      </p:sp>
    </p:spTree>
    <p:extLst>
      <p:ext uri="{BB962C8B-B14F-4D97-AF65-F5344CB8AC3E}">
        <p14:creationId xmlns:p14="http://schemas.microsoft.com/office/powerpoint/2010/main" val="13383023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70</a:t>
            </a:fld>
            <a:endParaRPr lang="en-GB" altLang="zh-TW"/>
          </a:p>
        </p:txBody>
      </p:sp>
    </p:spTree>
    <p:extLst>
      <p:ext uri="{BB962C8B-B14F-4D97-AF65-F5344CB8AC3E}">
        <p14:creationId xmlns:p14="http://schemas.microsoft.com/office/powerpoint/2010/main" val="35397339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71</a:t>
            </a:fld>
            <a:endParaRPr lang="en-GB" altLang="zh-TW"/>
          </a:p>
        </p:txBody>
      </p:sp>
    </p:spTree>
    <p:extLst>
      <p:ext uri="{BB962C8B-B14F-4D97-AF65-F5344CB8AC3E}">
        <p14:creationId xmlns:p14="http://schemas.microsoft.com/office/powerpoint/2010/main" val="1600057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Pcie</a:t>
            </a:r>
            <a:r>
              <a:rPr lang="en-US" altLang="zh-TW" dirty="0"/>
              <a:t> device low power states require system driver to explicitly put device into low power states and </a:t>
            </a:r>
            <a:r>
              <a:rPr lang="en-US" altLang="zh-TW" dirty="0" err="1"/>
              <a:t>pcie</a:t>
            </a:r>
            <a:r>
              <a:rPr lang="en-US" altLang="zh-TW" dirty="0"/>
              <a:t> link can in turn go into low power link states. </a:t>
            </a:r>
            <a:r>
              <a:rPr lang="en-US" altLang="zh-TW" dirty="0" err="1"/>
              <a:t>Pcie</a:t>
            </a:r>
            <a:r>
              <a:rPr lang="en-US" altLang="zh-TW" dirty="0"/>
              <a:t> spec allows </a:t>
            </a:r>
            <a:r>
              <a:rPr lang="en-US" altLang="zh-TW" dirty="0" err="1"/>
              <a:t>pcie</a:t>
            </a:r>
            <a:r>
              <a:rPr lang="en-US" altLang="zh-TW" dirty="0"/>
              <a:t> link to go to low power states without system driver get involved. This feature is the so-called Active State Power Management (ASPM). In general, either system driver side hardware or device hardware can for example detect some idle time on </a:t>
            </a:r>
            <a:r>
              <a:rPr lang="en-US" altLang="zh-TW" dirty="0" err="1"/>
              <a:t>pcie</a:t>
            </a:r>
            <a:r>
              <a:rPr lang="en-US" altLang="zh-TW" dirty="0"/>
              <a:t> link and then initiate transition to move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72</a:t>
            </a:fld>
            <a:endParaRPr lang="en-GB" altLang="zh-TW"/>
          </a:p>
        </p:txBody>
      </p:sp>
    </p:spTree>
    <p:extLst>
      <p:ext uri="{BB962C8B-B14F-4D97-AF65-F5344CB8AC3E}">
        <p14:creationId xmlns:p14="http://schemas.microsoft.com/office/powerpoint/2010/main" val="21011783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L1 entrance is different since L1 needs both directions to end up in L1. Below is how device requests the link to get into ASPM L1:</a:t>
            </a:r>
          </a:p>
          <a:p>
            <a:endParaRPr lang="en-US" altLang="zh-TW" dirty="0"/>
          </a:p>
          <a:p>
            <a:r>
              <a:rPr lang="en-US" altLang="zh-TW" dirty="0"/>
              <a:t>Device </a:t>
            </a:r>
            <a:r>
              <a:rPr lang="en-US" altLang="zh-TW" dirty="0" err="1"/>
              <a:t>phy</a:t>
            </a:r>
            <a:r>
              <a:rPr lang="en-US" altLang="zh-TW" dirty="0"/>
              <a:t> detects certain idle time on </a:t>
            </a:r>
            <a:r>
              <a:rPr lang="en-US" altLang="zh-TW" dirty="0" err="1"/>
              <a:t>pcie</a:t>
            </a:r>
            <a:r>
              <a:rPr lang="en-US" altLang="zh-TW" dirty="0"/>
              <a:t> link. Note this idle time is implementation dependent and is normally 7-10us. Device then blocks new outbound transaction to system.</a:t>
            </a:r>
          </a:p>
          <a:p>
            <a:r>
              <a:rPr lang="en-US" altLang="zh-TW" dirty="0"/>
              <a:t>Device keeps sending PM_Active_State_Request_L1 DLLP to system side until it receives </a:t>
            </a:r>
            <a:r>
              <a:rPr lang="en-US" altLang="zh-TW" dirty="0" err="1"/>
              <a:t>PM_Request_ACK</a:t>
            </a:r>
            <a:r>
              <a:rPr lang="en-US" altLang="zh-TW" dirty="0"/>
              <a:t> from system side.</a:t>
            </a:r>
          </a:p>
          <a:p>
            <a:r>
              <a:rPr lang="en-US" altLang="zh-TW" dirty="0"/>
              <a:t>System receives PM_Active_State_Request_L1, blocks new transaction to device, keeps sending </a:t>
            </a:r>
            <a:r>
              <a:rPr lang="en-US" altLang="zh-TW" dirty="0" err="1"/>
              <a:t>PM_Request_ACK</a:t>
            </a:r>
            <a:r>
              <a:rPr lang="en-US" altLang="zh-TW" dirty="0"/>
              <a:t> until receives electrical idle ordered set.</a:t>
            </a:r>
          </a:p>
          <a:p>
            <a:r>
              <a:rPr lang="en-US" altLang="zh-TW" dirty="0"/>
              <a:t>Device receives </a:t>
            </a:r>
            <a:r>
              <a:rPr lang="en-US" altLang="zh-TW" dirty="0" err="1"/>
              <a:t>PM_Request_ACK</a:t>
            </a:r>
            <a:r>
              <a:rPr lang="en-US" altLang="zh-TW" dirty="0"/>
              <a:t>, sends electrical idle ordered set, and puts its </a:t>
            </a:r>
            <a:r>
              <a:rPr lang="en-US" altLang="zh-TW" dirty="0" err="1"/>
              <a:t>tx</a:t>
            </a:r>
            <a:r>
              <a:rPr lang="en-US" altLang="zh-TW" dirty="0"/>
              <a:t> into electrical idle</a:t>
            </a:r>
          </a:p>
          <a:p>
            <a:r>
              <a:rPr lang="en-US" altLang="zh-TW" dirty="0"/>
              <a:t>System receives electrical idle, puts its </a:t>
            </a:r>
            <a:r>
              <a:rPr lang="en-US" altLang="zh-TW" dirty="0" err="1"/>
              <a:t>tx</a:t>
            </a:r>
            <a:r>
              <a:rPr lang="en-US" altLang="zh-TW" dirty="0"/>
              <a:t> into electrical idle. Now </a:t>
            </a:r>
            <a:r>
              <a:rPr lang="en-US" altLang="zh-TW" dirty="0" err="1"/>
              <a:t>Pcie</a:t>
            </a:r>
            <a:r>
              <a:rPr lang="en-US" altLang="zh-TW" dirty="0"/>
              <a:t> link is in ASPM L1 state.</a:t>
            </a:r>
          </a:p>
          <a:p>
            <a:r>
              <a:rPr lang="en-US" altLang="zh-TW" dirty="0"/>
              <a:t>Either system or device can initiate ASPM L1 exit.</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73</a:t>
            </a:fld>
            <a:endParaRPr lang="en-GB" altLang="zh-TW"/>
          </a:p>
        </p:txBody>
      </p:sp>
    </p:spTree>
    <p:extLst>
      <p:ext uri="{BB962C8B-B14F-4D97-AF65-F5344CB8AC3E}">
        <p14:creationId xmlns:p14="http://schemas.microsoft.com/office/powerpoint/2010/main" val="10947824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Components may wakeup the system using a wakeup mechanism followed by a power management event (PME)</a:t>
            </a:r>
          </a:p>
          <a:p>
            <a:r>
              <a:rPr lang="en-US" altLang="zh-TW" dirty="0"/>
              <a:t>Message.</a:t>
            </a:r>
          </a:p>
          <a:p>
            <a:r>
              <a:rPr lang="en-US" altLang="zh-TW" dirty="0"/>
              <a:t>PCI Express systems may provide the optional auxiliary power supply (Vaux) needed for wakeup operation from states where the main power supplies are off.</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74</a:t>
            </a:fld>
            <a:endParaRPr lang="en-GB" altLang="zh-TW"/>
          </a:p>
        </p:txBody>
      </p:sp>
    </p:spTree>
    <p:extLst>
      <p:ext uri="{BB962C8B-B14F-4D97-AF65-F5344CB8AC3E}">
        <p14:creationId xmlns:p14="http://schemas.microsoft.com/office/powerpoint/2010/main" val="25627091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Case 1, WAKE# is input directly to the Power Management Controller, and no translation is required. </a:t>
            </a:r>
          </a:p>
          <a:p>
            <a:r>
              <a:rPr lang="en-US" altLang="zh-TW" dirty="0"/>
              <a:t>In Case 2, WAKE# is an input to the Switch, and in response to WAKE# being asserted the Switch must generate a Beacon that is propagated to the Root Complex/Power Management Controller.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75</a:t>
            </a:fld>
            <a:endParaRPr lang="en-GB" altLang="zh-TW"/>
          </a:p>
        </p:txBody>
      </p:sp>
    </p:spTree>
    <p:extLst>
      <p:ext uri="{BB962C8B-B14F-4D97-AF65-F5344CB8AC3E}">
        <p14:creationId xmlns:p14="http://schemas.microsoft.com/office/powerpoint/2010/main" val="3498776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Conventional L1 state is also the new L1.0 </a:t>
            </a:r>
            <a:r>
              <a:rPr lang="en-US" altLang="zh-TW" dirty="0" err="1"/>
              <a:t>substate</a:t>
            </a:r>
            <a:r>
              <a:rPr lang="en-US" altLang="zh-TW" dirty="0"/>
              <a:t>.</a:t>
            </a:r>
          </a:p>
          <a:p>
            <a:endParaRPr lang="en-US" altLang="zh-TW" dirty="0"/>
          </a:p>
          <a:p>
            <a:r>
              <a:rPr lang="en-US" altLang="zh-TW" dirty="0"/>
              <a:t>L1.1 consumes lower power than L1.0. This is because </a:t>
            </a:r>
            <a:r>
              <a:rPr lang="en-US" altLang="zh-TW" dirty="0" err="1"/>
              <a:t>pcie</a:t>
            </a:r>
            <a:r>
              <a:rPr lang="en-US" altLang="zh-TW" dirty="0"/>
              <a:t> ports are not required to be enabled to detect electrical idle. But </a:t>
            </a:r>
            <a:r>
              <a:rPr lang="en-US" altLang="zh-TW" dirty="0" err="1"/>
              <a:t>pcie</a:t>
            </a:r>
            <a:r>
              <a:rPr lang="en-US" altLang="zh-TW" dirty="0"/>
              <a:t> link common mode voltages are still maintained.</a:t>
            </a:r>
          </a:p>
          <a:p>
            <a:endParaRPr lang="en-US" altLang="zh-TW" dirty="0"/>
          </a:p>
          <a:p>
            <a:r>
              <a:rPr lang="en-US" altLang="zh-TW" dirty="0"/>
              <a:t>L1.2 is even lower power than L1.1 since link common mode voltages are not maintained.</a:t>
            </a:r>
          </a:p>
          <a:p>
            <a:endParaRPr lang="en-US" altLang="zh-TW" dirty="0"/>
          </a:p>
          <a:p>
            <a:r>
              <a:rPr lang="en-US" altLang="zh-TW" dirty="0"/>
              <a:t>Both L1.1 and L1.2 requires a bidirectional open-drain CLKREQ# for entry to and exit from the state.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76</a:t>
            </a:fld>
            <a:endParaRPr lang="en-GB" altLang="zh-TW"/>
          </a:p>
        </p:txBody>
      </p:sp>
    </p:spTree>
    <p:extLst>
      <p:ext uri="{BB962C8B-B14F-4D97-AF65-F5344CB8AC3E}">
        <p14:creationId xmlns:p14="http://schemas.microsoft.com/office/powerpoint/2010/main" val="32114068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77</a:t>
            </a:fld>
            <a:endParaRPr lang="en-GB" altLang="zh-TW"/>
          </a:p>
        </p:txBody>
      </p:sp>
    </p:spTree>
    <p:extLst>
      <p:ext uri="{BB962C8B-B14F-4D97-AF65-F5344CB8AC3E}">
        <p14:creationId xmlns:p14="http://schemas.microsoft.com/office/powerpoint/2010/main" val="1306528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79</a:t>
            </a:fld>
            <a:endParaRPr lang="en-GB" altLang="zh-TW"/>
          </a:p>
        </p:txBody>
      </p:sp>
    </p:spTree>
    <p:extLst>
      <p:ext uri="{BB962C8B-B14F-4D97-AF65-F5344CB8AC3E}">
        <p14:creationId xmlns:p14="http://schemas.microsoft.com/office/powerpoint/2010/main" val="293840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a:t>
            </a:fld>
            <a:endParaRPr lang="en-GB" altLang="zh-TW"/>
          </a:p>
        </p:txBody>
      </p:sp>
    </p:spTree>
    <p:extLst>
      <p:ext uri="{BB962C8B-B14F-4D97-AF65-F5344CB8AC3E}">
        <p14:creationId xmlns:p14="http://schemas.microsoft.com/office/powerpoint/2010/main" val="23618738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80</a:t>
            </a:fld>
            <a:endParaRPr lang="en-GB" altLang="zh-TW"/>
          </a:p>
        </p:txBody>
      </p:sp>
    </p:spTree>
    <p:extLst>
      <p:ext uri="{BB962C8B-B14F-4D97-AF65-F5344CB8AC3E}">
        <p14:creationId xmlns:p14="http://schemas.microsoft.com/office/powerpoint/2010/main" val="1809504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81</a:t>
            </a:fld>
            <a:endParaRPr lang="en-GB" altLang="zh-TW"/>
          </a:p>
        </p:txBody>
      </p:sp>
    </p:spTree>
    <p:extLst>
      <p:ext uri="{BB962C8B-B14F-4D97-AF65-F5344CB8AC3E}">
        <p14:creationId xmlns:p14="http://schemas.microsoft.com/office/powerpoint/2010/main" val="21419572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82</a:t>
            </a:fld>
            <a:endParaRPr lang="en-GB" altLang="zh-TW"/>
          </a:p>
        </p:txBody>
      </p:sp>
    </p:spTree>
    <p:extLst>
      <p:ext uri="{BB962C8B-B14F-4D97-AF65-F5344CB8AC3E}">
        <p14:creationId xmlns:p14="http://schemas.microsoft.com/office/powerpoint/2010/main" val="2669195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83</a:t>
            </a:fld>
            <a:endParaRPr lang="en-GB" altLang="zh-TW"/>
          </a:p>
        </p:txBody>
      </p:sp>
    </p:spTree>
    <p:extLst>
      <p:ext uri="{BB962C8B-B14F-4D97-AF65-F5344CB8AC3E}">
        <p14:creationId xmlns:p14="http://schemas.microsoft.com/office/powerpoint/2010/main" val="1681810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84</a:t>
            </a:fld>
            <a:endParaRPr lang="en-GB" altLang="zh-TW"/>
          </a:p>
        </p:txBody>
      </p:sp>
    </p:spTree>
    <p:extLst>
      <p:ext uri="{BB962C8B-B14F-4D97-AF65-F5344CB8AC3E}">
        <p14:creationId xmlns:p14="http://schemas.microsoft.com/office/powerpoint/2010/main" val="19003563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85</a:t>
            </a:fld>
            <a:endParaRPr lang="en-GB" altLang="zh-TW"/>
          </a:p>
        </p:txBody>
      </p:sp>
    </p:spTree>
    <p:extLst>
      <p:ext uri="{BB962C8B-B14F-4D97-AF65-F5344CB8AC3E}">
        <p14:creationId xmlns:p14="http://schemas.microsoft.com/office/powerpoint/2010/main" val="31281187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86</a:t>
            </a:fld>
            <a:endParaRPr lang="en-GB" altLang="zh-TW"/>
          </a:p>
        </p:txBody>
      </p:sp>
    </p:spTree>
    <p:extLst>
      <p:ext uri="{BB962C8B-B14F-4D97-AF65-F5344CB8AC3E}">
        <p14:creationId xmlns:p14="http://schemas.microsoft.com/office/powerpoint/2010/main" val="41846883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87</a:t>
            </a:fld>
            <a:endParaRPr lang="en-GB" altLang="zh-TW"/>
          </a:p>
        </p:txBody>
      </p:sp>
    </p:spTree>
    <p:extLst>
      <p:ext uri="{BB962C8B-B14F-4D97-AF65-F5344CB8AC3E}">
        <p14:creationId xmlns:p14="http://schemas.microsoft.com/office/powerpoint/2010/main" val="41841053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89</a:t>
            </a:fld>
            <a:endParaRPr lang="en-GB" altLang="zh-TW"/>
          </a:p>
        </p:txBody>
      </p:sp>
    </p:spTree>
    <p:extLst>
      <p:ext uri="{BB962C8B-B14F-4D97-AF65-F5344CB8AC3E}">
        <p14:creationId xmlns:p14="http://schemas.microsoft.com/office/powerpoint/2010/main" val="19304256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90</a:t>
            </a:fld>
            <a:endParaRPr lang="en-GB" altLang="zh-TW"/>
          </a:p>
        </p:txBody>
      </p:sp>
    </p:spTree>
    <p:extLst>
      <p:ext uri="{BB962C8B-B14F-4D97-AF65-F5344CB8AC3E}">
        <p14:creationId xmlns:p14="http://schemas.microsoft.com/office/powerpoint/2010/main" val="3810631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a:t>
            </a:fld>
            <a:endParaRPr lang="en-GB" altLang="zh-TW"/>
          </a:p>
        </p:txBody>
      </p:sp>
    </p:spTree>
    <p:extLst>
      <p:ext uri="{BB962C8B-B14F-4D97-AF65-F5344CB8AC3E}">
        <p14:creationId xmlns:p14="http://schemas.microsoft.com/office/powerpoint/2010/main" val="23034666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91</a:t>
            </a:fld>
            <a:endParaRPr lang="en-GB" altLang="zh-TW"/>
          </a:p>
        </p:txBody>
      </p:sp>
    </p:spTree>
    <p:extLst>
      <p:ext uri="{BB962C8B-B14F-4D97-AF65-F5344CB8AC3E}">
        <p14:creationId xmlns:p14="http://schemas.microsoft.com/office/powerpoint/2010/main" val="13100699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F900_0000h – F900_0FFFh (4KB in size)</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92</a:t>
            </a:fld>
            <a:endParaRPr lang="en-GB" altLang="zh-TW"/>
          </a:p>
        </p:txBody>
      </p:sp>
    </p:spTree>
    <p:extLst>
      <p:ext uri="{BB962C8B-B14F-4D97-AF65-F5344CB8AC3E}">
        <p14:creationId xmlns:p14="http://schemas.microsoft.com/office/powerpoint/2010/main" val="1797986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93</a:t>
            </a:fld>
            <a:endParaRPr lang="en-GB" altLang="zh-TW"/>
          </a:p>
        </p:txBody>
      </p:sp>
    </p:spTree>
    <p:extLst>
      <p:ext uri="{BB962C8B-B14F-4D97-AF65-F5344CB8AC3E}">
        <p14:creationId xmlns:p14="http://schemas.microsoft.com/office/powerpoint/2010/main" val="3852906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94</a:t>
            </a:fld>
            <a:endParaRPr lang="en-GB" altLang="zh-TW"/>
          </a:p>
        </p:txBody>
      </p:sp>
    </p:spTree>
    <p:extLst>
      <p:ext uri="{BB962C8B-B14F-4D97-AF65-F5344CB8AC3E}">
        <p14:creationId xmlns:p14="http://schemas.microsoft.com/office/powerpoint/2010/main" val="33061094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95</a:t>
            </a:fld>
            <a:endParaRPr lang="en-GB" altLang="zh-TW"/>
          </a:p>
        </p:txBody>
      </p:sp>
    </p:spTree>
    <p:extLst>
      <p:ext uri="{BB962C8B-B14F-4D97-AF65-F5344CB8AC3E}">
        <p14:creationId xmlns:p14="http://schemas.microsoft.com/office/powerpoint/2010/main" val="15220027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96</a:t>
            </a:fld>
            <a:endParaRPr lang="en-GB" altLang="zh-TW"/>
          </a:p>
        </p:txBody>
      </p:sp>
    </p:spTree>
    <p:extLst>
      <p:ext uri="{BB962C8B-B14F-4D97-AF65-F5344CB8AC3E}">
        <p14:creationId xmlns:p14="http://schemas.microsoft.com/office/powerpoint/2010/main" val="33793545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Figure 3-3 illustrates an example of the Flow Control initialization protocol for VC0 between a Switch and a</a:t>
            </a:r>
          </a:p>
          <a:p>
            <a:r>
              <a:rPr lang="en-US" altLang="zh-TW" dirty="0"/>
              <a:t>Downstream component. In this example, each component advertises the minimum permitted values for each</a:t>
            </a:r>
          </a:p>
          <a:p>
            <a:r>
              <a:rPr lang="en-US" altLang="zh-TW" dirty="0"/>
              <a:t>type of Flow Control credit. For both components the largest </a:t>
            </a:r>
            <a:r>
              <a:rPr lang="en-US" altLang="zh-TW" dirty="0" err="1"/>
              <a:t>Max_Payload_Size</a:t>
            </a:r>
            <a:r>
              <a:rPr lang="en-US" altLang="zh-TW" dirty="0"/>
              <a:t> value supported is 1024 bytes,</a:t>
            </a:r>
          </a:p>
          <a:p>
            <a:r>
              <a:rPr lang="en-US" altLang="zh-TW" dirty="0"/>
              <a:t>corresponding to a data payload credit advertisement of 040h. All DLLPs are shown as received without error.</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97</a:t>
            </a:fld>
            <a:endParaRPr lang="en-GB" altLang="zh-TW"/>
          </a:p>
        </p:txBody>
      </p:sp>
    </p:spTree>
    <p:extLst>
      <p:ext uri="{BB962C8B-B14F-4D97-AF65-F5344CB8AC3E}">
        <p14:creationId xmlns:p14="http://schemas.microsoft.com/office/powerpoint/2010/main" val="23766919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98</a:t>
            </a:fld>
            <a:endParaRPr lang="en-GB" altLang="zh-TW"/>
          </a:p>
        </p:txBody>
      </p:sp>
    </p:spTree>
    <p:extLst>
      <p:ext uri="{BB962C8B-B14F-4D97-AF65-F5344CB8AC3E}">
        <p14:creationId xmlns:p14="http://schemas.microsoft.com/office/powerpoint/2010/main" val="15296593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99</a:t>
            </a:fld>
            <a:endParaRPr lang="en-GB" altLang="zh-TW"/>
          </a:p>
        </p:txBody>
      </p:sp>
    </p:spTree>
    <p:extLst>
      <p:ext uri="{BB962C8B-B14F-4D97-AF65-F5344CB8AC3E}">
        <p14:creationId xmlns:p14="http://schemas.microsoft.com/office/powerpoint/2010/main" val="10574055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100</a:t>
            </a:fld>
            <a:endParaRPr lang="en-GB" altLang="zh-TW"/>
          </a:p>
        </p:txBody>
      </p:sp>
    </p:spTree>
    <p:extLst>
      <p:ext uri="{BB962C8B-B14F-4D97-AF65-F5344CB8AC3E}">
        <p14:creationId xmlns:p14="http://schemas.microsoft.com/office/powerpoint/2010/main" val="1805531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a:t>
            </a:fld>
            <a:endParaRPr lang="en-GB" altLang="zh-TW"/>
          </a:p>
        </p:txBody>
      </p:sp>
    </p:spTree>
    <p:extLst>
      <p:ext uri="{BB962C8B-B14F-4D97-AF65-F5344CB8AC3E}">
        <p14:creationId xmlns:p14="http://schemas.microsoft.com/office/powerpoint/2010/main" val="6210167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101</a:t>
            </a:fld>
            <a:endParaRPr lang="en-GB" altLang="zh-TW"/>
          </a:p>
        </p:txBody>
      </p:sp>
    </p:spTree>
    <p:extLst>
      <p:ext uri="{BB962C8B-B14F-4D97-AF65-F5344CB8AC3E}">
        <p14:creationId xmlns:p14="http://schemas.microsoft.com/office/powerpoint/2010/main" val="21100203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102</a:t>
            </a:fld>
            <a:endParaRPr lang="en-GB" altLang="zh-TW"/>
          </a:p>
        </p:txBody>
      </p:sp>
    </p:spTree>
    <p:extLst>
      <p:ext uri="{BB962C8B-B14F-4D97-AF65-F5344CB8AC3E}">
        <p14:creationId xmlns:p14="http://schemas.microsoft.com/office/powerpoint/2010/main" val="35993991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103</a:t>
            </a:fld>
            <a:endParaRPr lang="en-GB" altLang="zh-TW"/>
          </a:p>
        </p:txBody>
      </p:sp>
    </p:spTree>
    <p:extLst>
      <p:ext uri="{BB962C8B-B14F-4D97-AF65-F5344CB8AC3E}">
        <p14:creationId xmlns:p14="http://schemas.microsoft.com/office/powerpoint/2010/main" val="298186989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104</a:t>
            </a:fld>
            <a:endParaRPr lang="en-GB" altLang="zh-TW"/>
          </a:p>
        </p:txBody>
      </p:sp>
    </p:spTree>
    <p:extLst>
      <p:ext uri="{BB962C8B-B14F-4D97-AF65-F5344CB8AC3E}">
        <p14:creationId xmlns:p14="http://schemas.microsoft.com/office/powerpoint/2010/main" val="38818542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105</a:t>
            </a:fld>
            <a:endParaRPr lang="en-GB" altLang="zh-TW"/>
          </a:p>
        </p:txBody>
      </p:sp>
    </p:spTree>
    <p:extLst>
      <p:ext uri="{BB962C8B-B14F-4D97-AF65-F5344CB8AC3E}">
        <p14:creationId xmlns:p14="http://schemas.microsoft.com/office/powerpoint/2010/main" val="614146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106</a:t>
            </a:fld>
            <a:endParaRPr lang="en-GB" altLang="zh-TW"/>
          </a:p>
        </p:txBody>
      </p:sp>
    </p:spTree>
    <p:extLst>
      <p:ext uri="{BB962C8B-B14F-4D97-AF65-F5344CB8AC3E}">
        <p14:creationId xmlns:p14="http://schemas.microsoft.com/office/powerpoint/2010/main" val="31442522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Implicit routing is used only with Message Requests, and is covered in Section 2.2.8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107</a:t>
            </a:fld>
            <a:endParaRPr lang="en-GB" altLang="zh-TW"/>
          </a:p>
        </p:txBody>
      </p:sp>
    </p:spTree>
    <p:extLst>
      <p:ext uri="{BB962C8B-B14F-4D97-AF65-F5344CB8AC3E}">
        <p14:creationId xmlns:p14="http://schemas.microsoft.com/office/powerpoint/2010/main" val="13766941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Implicit routing is used only with Message Requests, and is covered in Section 2.2.8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108</a:t>
            </a:fld>
            <a:endParaRPr lang="en-GB" altLang="zh-TW"/>
          </a:p>
        </p:txBody>
      </p:sp>
    </p:spTree>
    <p:extLst>
      <p:ext uri="{BB962C8B-B14F-4D97-AF65-F5344CB8AC3E}">
        <p14:creationId xmlns:p14="http://schemas.microsoft.com/office/powerpoint/2010/main" val="36811617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Implicit routing is used only with Message Requests, and is covered in Section 2.2.8</a:t>
            </a:r>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109</a:t>
            </a:fld>
            <a:endParaRPr lang="en-GB" altLang="zh-TW"/>
          </a:p>
        </p:txBody>
      </p:sp>
    </p:spTree>
    <p:extLst>
      <p:ext uri="{BB962C8B-B14F-4D97-AF65-F5344CB8AC3E}">
        <p14:creationId xmlns:p14="http://schemas.microsoft.com/office/powerpoint/2010/main" val="31084918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72E04065-2E90-4F94-8A5D-60F0158160FF}" type="slidenum">
              <a:rPr lang="en-GB" altLang="zh-TW" smtClean="0"/>
              <a:pPr>
                <a:defRPr/>
              </a:pPr>
              <a:t>110</a:t>
            </a:fld>
            <a:endParaRPr lang="en-GB" altLang="zh-TW"/>
          </a:p>
        </p:txBody>
      </p:sp>
    </p:spTree>
    <p:extLst>
      <p:ext uri="{BB962C8B-B14F-4D97-AF65-F5344CB8AC3E}">
        <p14:creationId xmlns:p14="http://schemas.microsoft.com/office/powerpoint/2010/main" val="3287911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1B3C8EDA-FA78-4110-A0DC-6637F5DCF2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4"/>
          <p:cNvSpPr>
            <a:spLocks noGrp="1" noChangeArrowheads="1"/>
          </p:cNvSpPr>
          <p:nvPr>
            <p:ph type="ctrTitle" sz="quarter" hasCustomPrompt="1"/>
          </p:nvPr>
        </p:nvSpPr>
        <p:spPr>
          <a:xfrm>
            <a:off x="994835" y="2135175"/>
            <a:ext cx="7641165" cy="1143000"/>
          </a:xfrm>
        </p:spPr>
        <p:txBody>
          <a:bodyPr lIns="91440" rIns="91440" anchor="b"/>
          <a:lstStyle>
            <a:lvl1pPr algn="l">
              <a:defRPr sz="3600" baseline="0">
                <a:solidFill>
                  <a:srgbClr val="033663"/>
                </a:solidFill>
                <a:latin typeface="Calibri" panose="020F0502020204030204" pitchFamily="34" charset="0"/>
                <a:ea typeface="微軟正黑體" panose="020B0604030504040204" pitchFamily="34" charset="-120"/>
              </a:defRPr>
            </a:lvl1pPr>
          </a:lstStyle>
          <a:p>
            <a:r>
              <a:rPr lang="en-US" altLang="zh-TW" dirty="0">
                <a:cs typeface="Calibri" pitchFamily="34" charset="0"/>
              </a:rPr>
              <a:t>Presentation Headline </a:t>
            </a:r>
            <a:br>
              <a:rPr lang="en-US" altLang="zh-TW" dirty="0">
                <a:cs typeface="Calibri" pitchFamily="34" charset="0"/>
              </a:rPr>
            </a:br>
            <a:r>
              <a:rPr lang="en-US" altLang="zh-TW" dirty="0">
                <a:cs typeface="Calibri" pitchFamily="34" charset="0"/>
              </a:rPr>
              <a:t>(Calibri Bold/Size36/ATP Blue)</a:t>
            </a:r>
            <a:endParaRPr lang="de-DE" altLang="zh-TW" dirty="0"/>
          </a:p>
        </p:txBody>
      </p:sp>
      <p:sp>
        <p:nvSpPr>
          <p:cNvPr id="13" name="Rectangle 5"/>
          <p:cNvSpPr>
            <a:spLocks noGrp="1" noChangeArrowheads="1"/>
          </p:cNvSpPr>
          <p:nvPr>
            <p:ph type="subTitle" sz="quarter" idx="1" hasCustomPrompt="1"/>
          </p:nvPr>
        </p:nvSpPr>
        <p:spPr>
          <a:xfrm>
            <a:off x="994834" y="3322628"/>
            <a:ext cx="7347656" cy="496898"/>
          </a:xfrm>
          <a:prstGeom prst="rect">
            <a:avLst/>
          </a:prstGeom>
        </p:spPr>
        <p:txBody>
          <a:bodyPr lIns="91440" rIns="91440">
            <a:normAutofit/>
          </a:bodyPr>
          <a:lstStyle>
            <a:lvl1pPr marL="0" indent="0">
              <a:buFont typeface="Wingdings" pitchFamily="2" charset="2"/>
              <a:buNone/>
              <a:defRPr sz="2400" b="0" baseline="0">
                <a:solidFill>
                  <a:srgbClr val="033663"/>
                </a:solidFill>
                <a:latin typeface="Calibri" panose="020F0502020204030204" pitchFamily="34" charset="0"/>
                <a:ea typeface="微軟正黑體" panose="020B0604030504040204" pitchFamily="34" charset="-120"/>
              </a:defRPr>
            </a:lvl1pPr>
          </a:lstStyle>
          <a:p>
            <a:r>
              <a:rPr lang="en-US" altLang="zh-TW" dirty="0"/>
              <a:t>Department , Presenter (Size24/ATP Blue)</a:t>
            </a:r>
          </a:p>
        </p:txBody>
      </p:sp>
      <p:sp>
        <p:nvSpPr>
          <p:cNvPr id="14" name="內容版面配置區 11"/>
          <p:cNvSpPr>
            <a:spLocks noGrp="1"/>
          </p:cNvSpPr>
          <p:nvPr>
            <p:ph sz="quarter" idx="10" hasCustomPrompt="1"/>
          </p:nvPr>
        </p:nvSpPr>
        <p:spPr>
          <a:xfrm>
            <a:off x="994835" y="5019569"/>
            <a:ext cx="6500986" cy="253107"/>
          </a:xfrm>
          <a:prstGeom prst="rect">
            <a:avLst/>
          </a:prstGeom>
        </p:spPr>
        <p:txBody>
          <a:bodyPr>
            <a:noAutofit/>
          </a:bodyPr>
          <a:lstStyle>
            <a:lvl1pPr>
              <a:buNone/>
              <a:defRPr sz="1200" b="0" baseline="0">
                <a:solidFill>
                  <a:srgbClr val="033663"/>
                </a:solidFill>
              </a:defRPr>
            </a:lvl1pPr>
            <a:lvl2pPr>
              <a:buNone/>
              <a:defRPr/>
            </a:lvl2pPr>
            <a:lvl3pPr>
              <a:buNone/>
              <a:defRPr/>
            </a:lvl3pPr>
            <a:lvl4pPr>
              <a:buNone/>
              <a:defRPr/>
            </a:lvl4pPr>
            <a:lvl5pPr>
              <a:buNone/>
              <a:defRPr/>
            </a:lvl5pPr>
          </a:lstStyle>
          <a:p>
            <a:pPr lvl="0"/>
            <a:r>
              <a:rPr lang="en-US" altLang="zh-TW" dirty="0"/>
              <a:t>Version</a:t>
            </a:r>
            <a:endParaRPr lang="zh-TW" altLang="en-US" dirty="0"/>
          </a:p>
        </p:txBody>
      </p:sp>
      <p:sp>
        <p:nvSpPr>
          <p:cNvPr id="15" name="內容版面配置區 11"/>
          <p:cNvSpPr>
            <a:spLocks noGrp="1"/>
          </p:cNvSpPr>
          <p:nvPr>
            <p:ph sz="quarter" idx="11" hasCustomPrompt="1"/>
          </p:nvPr>
        </p:nvSpPr>
        <p:spPr>
          <a:xfrm>
            <a:off x="994834" y="5282836"/>
            <a:ext cx="6500987" cy="261027"/>
          </a:xfrm>
          <a:prstGeom prst="rect">
            <a:avLst/>
          </a:prstGeom>
        </p:spPr>
        <p:txBody>
          <a:bodyPr>
            <a:noAutofit/>
          </a:bodyPr>
          <a:lstStyle>
            <a:lvl1pPr marL="190500" marR="0" indent="-190500" algn="l" defTabSz="914400" rtl="0" eaLnBrk="0" fontAlgn="base" latinLnBrk="0" hangingPunct="0">
              <a:lnSpc>
                <a:spcPct val="100000"/>
              </a:lnSpc>
              <a:spcBef>
                <a:spcPct val="20000"/>
              </a:spcBef>
              <a:spcAft>
                <a:spcPct val="0"/>
              </a:spcAft>
              <a:buClr>
                <a:srgbClr val="007DC4"/>
              </a:buClr>
              <a:buSzTx/>
              <a:buFont typeface="Wingdings" pitchFamily="2" charset="2"/>
              <a:buNone/>
              <a:tabLst/>
              <a:defRPr sz="1200" b="0" baseline="0">
                <a:solidFill>
                  <a:srgbClr val="033663"/>
                </a:solidFill>
              </a:defRPr>
            </a:lvl1pPr>
            <a:lvl2pPr>
              <a:buNone/>
              <a:defRPr/>
            </a:lvl2pPr>
            <a:lvl3pPr>
              <a:buNone/>
              <a:defRPr/>
            </a:lvl3pPr>
            <a:lvl4pPr>
              <a:buNone/>
              <a:defRPr/>
            </a:lvl4pPr>
            <a:lvl5pPr>
              <a:buNone/>
              <a:defRPr/>
            </a:lvl5pPr>
          </a:lstStyle>
          <a:p>
            <a:pPr lvl="0"/>
            <a:r>
              <a:rPr lang="en-US" altLang="zh-TW" dirty="0"/>
              <a:t>Date</a:t>
            </a:r>
            <a:endParaRPr lang="zh-TW" altLang="en-US" dirty="0"/>
          </a:p>
        </p:txBody>
      </p:sp>
    </p:spTree>
    <p:extLst>
      <p:ext uri="{BB962C8B-B14F-4D97-AF65-F5344CB8AC3E}">
        <p14:creationId xmlns:p14="http://schemas.microsoft.com/office/powerpoint/2010/main" val="578866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Cover">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C725C3F-D3F1-485E-A5D0-E7B435340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內容版面配置區 3">
            <a:extLst>
              <a:ext uri="{FF2B5EF4-FFF2-40B4-BE49-F238E27FC236}">
                <a16:creationId xmlns:a16="http://schemas.microsoft.com/office/drawing/2014/main" id="{86B96C18-D040-4EA5-8D07-D611D9CDA59A}"/>
              </a:ext>
            </a:extLst>
          </p:cNvPr>
          <p:cNvSpPr>
            <a:spLocks noGrp="1"/>
          </p:cNvSpPr>
          <p:nvPr>
            <p:ph sz="quarter" idx="12" hasCustomPrompt="1"/>
          </p:nvPr>
        </p:nvSpPr>
        <p:spPr>
          <a:xfrm>
            <a:off x="1178279" y="2858910"/>
            <a:ext cx="9876367" cy="693737"/>
          </a:xfrm>
          <a:prstGeom prst="rect">
            <a:avLst/>
          </a:prstGeom>
        </p:spPr>
        <p:txBody>
          <a:bodyPr/>
          <a:lstStyle>
            <a:lvl1pPr marL="342900" indent="-342900" fontAlgn="auto">
              <a:spcAft>
                <a:spcPts val="0"/>
              </a:spcAft>
              <a:buClr>
                <a:schemeClr val="bg1"/>
              </a:buClr>
              <a:buSzPct val="80000"/>
              <a:buFont typeface="Wingdings" panose="05000000000000000000" pitchFamily="2" charset="2"/>
              <a:buChar char="n"/>
              <a:defRPr sz="2400" b="0" baseline="0">
                <a:solidFill>
                  <a:schemeClr val="bg1"/>
                </a:solidFill>
                <a:latin typeface="Calibri" panose="020F0502020204030204" pitchFamily="34" charset="0"/>
              </a:defRPr>
            </a:lvl1pPr>
          </a:lstStyle>
          <a:p>
            <a:pPr fontAlgn="auto">
              <a:spcAft>
                <a:spcPts val="0"/>
              </a:spcAft>
            </a:pPr>
            <a:r>
              <a:rPr kumimoji="0" lang="en-US" altLang="zh-TW" dirty="0"/>
              <a:t>Enter Your Title Here (Calibri/Size24/White)</a:t>
            </a:r>
          </a:p>
        </p:txBody>
      </p:sp>
      <p:sp>
        <p:nvSpPr>
          <p:cNvPr id="6" name="內容版面配置區 8">
            <a:extLst>
              <a:ext uri="{FF2B5EF4-FFF2-40B4-BE49-F238E27FC236}">
                <a16:creationId xmlns:a16="http://schemas.microsoft.com/office/drawing/2014/main" id="{A42A1549-D29C-488C-9603-EFD6F1A331AF}"/>
              </a:ext>
            </a:extLst>
          </p:cNvPr>
          <p:cNvSpPr>
            <a:spLocks noGrp="1"/>
          </p:cNvSpPr>
          <p:nvPr>
            <p:ph sz="quarter" idx="13" hasCustomPrompt="1"/>
          </p:nvPr>
        </p:nvSpPr>
        <p:spPr>
          <a:xfrm>
            <a:off x="1178279" y="2021841"/>
            <a:ext cx="9876367" cy="833120"/>
          </a:xfrm>
          <a:prstGeom prst="rect">
            <a:avLst/>
          </a:prstGeom>
        </p:spPr>
        <p:txBody>
          <a:bodyPr>
            <a:normAutofit/>
          </a:bodyPr>
          <a:lstStyle>
            <a:lvl1pPr marL="0" indent="0" fontAlgn="auto">
              <a:spcAft>
                <a:spcPts val="0"/>
              </a:spcAft>
              <a:buNone/>
              <a:defRPr sz="3600" b="1" baseline="0">
                <a:solidFill>
                  <a:schemeClr val="bg1"/>
                </a:solidFill>
              </a:defRPr>
            </a:lvl1pPr>
          </a:lstStyle>
          <a:p>
            <a:pPr fontAlgn="auto">
              <a:spcAft>
                <a:spcPts val="0"/>
              </a:spcAft>
            </a:pPr>
            <a:r>
              <a:rPr kumimoji="0" lang="en-US" altLang="zh-TW" sz="3200" dirty="0">
                <a:solidFill>
                  <a:schemeClr val="bg2"/>
                </a:solidFill>
                <a:cs typeface="Calibri" pitchFamily="34" charset="0"/>
              </a:rPr>
              <a:t>Enter Your Title Here(Calibri Bold/Size36/White)</a:t>
            </a:r>
            <a:endParaRPr kumimoji="0" lang="de-DE" altLang="zh-TW" sz="3200" dirty="0">
              <a:solidFill>
                <a:schemeClr val="bg2"/>
              </a:solidFill>
            </a:endParaRPr>
          </a:p>
        </p:txBody>
      </p:sp>
      <p:sp>
        <p:nvSpPr>
          <p:cNvPr id="7" name="文字方塊 6">
            <a:extLst>
              <a:ext uri="{FF2B5EF4-FFF2-40B4-BE49-F238E27FC236}">
                <a16:creationId xmlns:a16="http://schemas.microsoft.com/office/drawing/2014/main" id="{8E0B45F5-6EC8-411F-8B19-6F213B53AA14}"/>
              </a:ext>
            </a:extLst>
          </p:cNvPr>
          <p:cNvSpPr txBox="1"/>
          <p:nvPr userDrawn="1"/>
        </p:nvSpPr>
        <p:spPr>
          <a:xfrm>
            <a:off x="7171766" y="6081846"/>
            <a:ext cx="2651623" cy="276999"/>
          </a:xfrm>
          <a:prstGeom prst="rect">
            <a:avLst/>
          </a:prstGeom>
          <a:noFill/>
        </p:spPr>
        <p:txBody>
          <a:bodyPr wrap="none" rtlCol="0">
            <a:spAutoFit/>
          </a:bodyPr>
          <a:lstStyle/>
          <a:p>
            <a:r>
              <a:rPr lang="en-US" altLang="zh-TW" sz="1200" dirty="0">
                <a:solidFill>
                  <a:schemeClr val="bg1"/>
                </a:solidFill>
                <a:latin typeface="+mn-lt"/>
              </a:rPr>
              <a:t>ATP Confidential © ATP Electronics, Inc.</a:t>
            </a:r>
            <a:endParaRPr lang="zh-TW" altLang="en-US" sz="1200" dirty="0">
              <a:solidFill>
                <a:schemeClr val="bg1"/>
              </a:solidFill>
              <a:latin typeface="+mn-lt"/>
            </a:endParaRPr>
          </a:p>
        </p:txBody>
      </p:sp>
    </p:spTree>
    <p:extLst>
      <p:ext uri="{BB962C8B-B14F-4D97-AF65-F5344CB8AC3E}">
        <p14:creationId xmlns:p14="http://schemas.microsoft.com/office/powerpoint/2010/main" val="273855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ic Cover">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E234B30-2DC8-4786-BD5D-F39D6EF326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內容版面配置區 3">
            <a:extLst>
              <a:ext uri="{FF2B5EF4-FFF2-40B4-BE49-F238E27FC236}">
                <a16:creationId xmlns:a16="http://schemas.microsoft.com/office/drawing/2014/main" id="{EBF4802A-837E-4F90-A863-439C14EC1D0A}"/>
              </a:ext>
            </a:extLst>
          </p:cNvPr>
          <p:cNvSpPr>
            <a:spLocks noGrp="1"/>
          </p:cNvSpPr>
          <p:nvPr>
            <p:ph sz="quarter" idx="10" hasCustomPrompt="1"/>
          </p:nvPr>
        </p:nvSpPr>
        <p:spPr>
          <a:xfrm>
            <a:off x="1178279" y="2858910"/>
            <a:ext cx="9876367" cy="693737"/>
          </a:xfrm>
          <a:prstGeom prst="rect">
            <a:avLst/>
          </a:prstGeom>
        </p:spPr>
        <p:txBody>
          <a:bodyPr/>
          <a:lstStyle>
            <a:lvl1pPr marL="0" indent="0" fontAlgn="auto">
              <a:spcAft>
                <a:spcPts val="0"/>
              </a:spcAft>
              <a:buClr>
                <a:schemeClr val="bg2"/>
              </a:buClr>
              <a:buSzPct val="70000"/>
              <a:buFont typeface="Wingdings" panose="05000000000000000000" pitchFamily="2" charset="2"/>
              <a:buNone/>
              <a:defRPr sz="2400" b="0" baseline="0">
                <a:solidFill>
                  <a:schemeClr val="bg1"/>
                </a:solidFill>
                <a:latin typeface="Calibri" panose="020F0502020204030204" pitchFamily="34" charset="0"/>
              </a:defRPr>
            </a:lvl1pPr>
          </a:lstStyle>
          <a:p>
            <a:pPr fontAlgn="auto">
              <a:spcAft>
                <a:spcPts val="0"/>
              </a:spcAft>
            </a:pPr>
            <a:r>
              <a:rPr kumimoji="0" lang="en-US" altLang="zh-TW" dirty="0"/>
              <a:t>Enter Your Subtitle Here (Calibri/Size24/White)</a:t>
            </a:r>
          </a:p>
        </p:txBody>
      </p:sp>
      <p:sp>
        <p:nvSpPr>
          <p:cNvPr id="6" name="內容版面配置區 8">
            <a:extLst>
              <a:ext uri="{FF2B5EF4-FFF2-40B4-BE49-F238E27FC236}">
                <a16:creationId xmlns:a16="http://schemas.microsoft.com/office/drawing/2014/main" id="{4939AE37-0DC3-4139-9EE6-66327825E088}"/>
              </a:ext>
            </a:extLst>
          </p:cNvPr>
          <p:cNvSpPr>
            <a:spLocks noGrp="1"/>
          </p:cNvSpPr>
          <p:nvPr>
            <p:ph sz="quarter" idx="11" hasCustomPrompt="1"/>
          </p:nvPr>
        </p:nvSpPr>
        <p:spPr>
          <a:xfrm>
            <a:off x="1178279" y="2021841"/>
            <a:ext cx="9876367" cy="833120"/>
          </a:xfrm>
          <a:prstGeom prst="rect">
            <a:avLst/>
          </a:prstGeom>
        </p:spPr>
        <p:txBody>
          <a:bodyPr>
            <a:normAutofit/>
          </a:bodyPr>
          <a:lstStyle>
            <a:lvl1pPr marL="0" indent="0" fontAlgn="auto">
              <a:spcAft>
                <a:spcPts val="0"/>
              </a:spcAft>
              <a:buNone/>
              <a:defRPr sz="3600" b="1" baseline="0">
                <a:solidFill>
                  <a:schemeClr val="bg1"/>
                </a:solidFill>
              </a:defRPr>
            </a:lvl1pPr>
          </a:lstStyle>
          <a:p>
            <a:pPr fontAlgn="auto">
              <a:spcAft>
                <a:spcPts val="0"/>
              </a:spcAft>
            </a:pPr>
            <a:r>
              <a:rPr kumimoji="0" lang="en-US" altLang="zh-TW" sz="3200" dirty="0">
                <a:solidFill>
                  <a:schemeClr val="bg2"/>
                </a:solidFill>
                <a:cs typeface="Calibri" pitchFamily="34" charset="0"/>
              </a:rPr>
              <a:t>Enter Your Title Here(Calibri Bold/Size36/White)</a:t>
            </a:r>
            <a:endParaRPr kumimoji="0" lang="de-DE" altLang="zh-TW" sz="3200" dirty="0">
              <a:solidFill>
                <a:schemeClr val="bg2"/>
              </a:solidFill>
            </a:endParaRPr>
          </a:p>
        </p:txBody>
      </p:sp>
      <p:sp>
        <p:nvSpPr>
          <p:cNvPr id="7" name="文字方塊 6">
            <a:extLst>
              <a:ext uri="{FF2B5EF4-FFF2-40B4-BE49-F238E27FC236}">
                <a16:creationId xmlns:a16="http://schemas.microsoft.com/office/drawing/2014/main" id="{0014671B-3D73-4EA7-8C34-E26E4F3788AA}"/>
              </a:ext>
            </a:extLst>
          </p:cNvPr>
          <p:cNvSpPr txBox="1"/>
          <p:nvPr userDrawn="1"/>
        </p:nvSpPr>
        <p:spPr>
          <a:xfrm>
            <a:off x="7171766" y="6081846"/>
            <a:ext cx="2651623" cy="276999"/>
          </a:xfrm>
          <a:prstGeom prst="rect">
            <a:avLst/>
          </a:prstGeom>
          <a:noFill/>
        </p:spPr>
        <p:txBody>
          <a:bodyPr wrap="none" rtlCol="0">
            <a:spAutoFit/>
          </a:bodyPr>
          <a:lstStyle/>
          <a:p>
            <a:r>
              <a:rPr lang="en-US" altLang="zh-TW" sz="1200" dirty="0">
                <a:solidFill>
                  <a:schemeClr val="bg1"/>
                </a:solidFill>
                <a:latin typeface="+mn-lt"/>
              </a:rPr>
              <a:t>ATP Confidential © ATP Electronics, Inc.</a:t>
            </a:r>
            <a:endParaRPr lang="zh-TW" altLang="en-US" sz="1200" dirty="0">
              <a:solidFill>
                <a:schemeClr val="bg1"/>
              </a:solidFill>
              <a:latin typeface="+mn-lt"/>
            </a:endParaRPr>
          </a:p>
        </p:txBody>
      </p:sp>
    </p:spTree>
    <p:extLst>
      <p:ext uri="{BB962C8B-B14F-4D97-AF65-F5344CB8AC3E}">
        <p14:creationId xmlns:p14="http://schemas.microsoft.com/office/powerpoint/2010/main" val="333979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s">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698501" y="230191"/>
            <a:ext cx="9720792" cy="922335"/>
          </a:xfrm>
        </p:spPr>
        <p:txBody>
          <a:bodyPr/>
          <a:lstStyle>
            <a:lvl1pPr>
              <a:defRPr sz="3200" baseline="0">
                <a:solidFill>
                  <a:srgbClr val="033663"/>
                </a:solidFill>
              </a:defRPr>
            </a:lvl1pPr>
          </a:lstStyle>
          <a:p>
            <a:r>
              <a:rPr lang="en-US" altLang="zh-TW" dirty="0"/>
              <a:t>Enter Your Title Here (Calibri Bold/Size32/ATP Blue)</a:t>
            </a:r>
            <a:endParaRPr lang="zh-TW" altLang="en-US" dirty="0"/>
          </a:p>
        </p:txBody>
      </p:sp>
      <p:sp>
        <p:nvSpPr>
          <p:cNvPr id="4" name="內容版面配置區 3"/>
          <p:cNvSpPr>
            <a:spLocks noGrp="1"/>
          </p:cNvSpPr>
          <p:nvPr>
            <p:ph sz="quarter" idx="10" hasCustomPrompt="1"/>
          </p:nvPr>
        </p:nvSpPr>
        <p:spPr>
          <a:xfrm>
            <a:off x="698501" y="1381125"/>
            <a:ext cx="10858500" cy="5086350"/>
          </a:xfrm>
        </p:spPr>
        <p:txBody>
          <a:bodyPr/>
          <a:lstStyle>
            <a:lvl1pPr>
              <a:defRPr baseline="0"/>
            </a:lvl1pPr>
            <a:lvl2pPr>
              <a:defRPr baseline="0"/>
            </a:lvl2pPr>
            <a:lvl3pPr marL="668337" indent="-285750">
              <a:buFont typeface="Wingdings" panose="05000000000000000000" pitchFamily="2" charset="2"/>
              <a:buChar char="l"/>
              <a:defRPr baseline="0"/>
            </a:lvl3pPr>
            <a:lvl4pPr>
              <a:defRPr baseline="0"/>
            </a:lvl4pPr>
            <a:lvl5pPr>
              <a:defRPr baseline="0"/>
            </a:lvl5pPr>
          </a:lstStyle>
          <a:p>
            <a:pPr lvl="0"/>
            <a:r>
              <a:rPr lang="en-US" altLang="zh-TW" dirty="0"/>
              <a:t>Enter Your Title Here</a:t>
            </a:r>
          </a:p>
          <a:p>
            <a:pPr lvl="1"/>
            <a:r>
              <a:rPr lang="en-US" altLang="zh-TW" dirty="0"/>
              <a:t>Second level</a:t>
            </a:r>
          </a:p>
          <a:p>
            <a:pPr lvl="2"/>
            <a:r>
              <a:rPr lang="en-US" altLang="zh-TW" dirty="0"/>
              <a:t>Third level</a:t>
            </a:r>
            <a:endParaRPr lang="zh-TW" altLang="en-US" dirty="0"/>
          </a:p>
          <a:p>
            <a:pPr lvl="3"/>
            <a:r>
              <a:rPr lang="en-US" altLang="zh-TW" dirty="0"/>
              <a:t>Fourth level</a:t>
            </a:r>
            <a:endParaRPr lang="zh-TW" altLang="en-US" dirty="0"/>
          </a:p>
          <a:p>
            <a:pPr lvl="4"/>
            <a:r>
              <a:rPr lang="en-US" altLang="zh-TW" dirty="0"/>
              <a:t>Fifth level</a:t>
            </a:r>
            <a:endParaRPr lang="zh-TW" altLang="en-US" dirty="0"/>
          </a:p>
        </p:txBody>
      </p:sp>
    </p:spTree>
    <p:extLst>
      <p:ext uri="{BB962C8B-B14F-4D97-AF65-F5344CB8AC3E}">
        <p14:creationId xmlns:p14="http://schemas.microsoft.com/office/powerpoint/2010/main" val="663454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6C80FAF-DBC2-4EDA-BF7B-2A5322F870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5290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406DC16D-00FB-4A90-8269-94A666E7928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2"/>
          <p:cNvSpPr>
            <a:spLocks noGrp="1" noChangeArrowheads="1"/>
          </p:cNvSpPr>
          <p:nvPr>
            <p:ph type="title"/>
          </p:nvPr>
        </p:nvSpPr>
        <p:spPr bwMode="auto">
          <a:xfrm>
            <a:off x="609601" y="230191"/>
            <a:ext cx="9809692" cy="922335"/>
          </a:xfrm>
          <a:prstGeom prst="rect">
            <a:avLst/>
          </a:prstGeom>
          <a:noFill/>
          <a:ln w="9525">
            <a:noFill/>
            <a:miter lim="800000"/>
            <a:headEnd/>
            <a:tailEnd/>
          </a:ln>
        </p:spPr>
        <p:txBody>
          <a:bodyPr vert="horz" wrap="square" lIns="0" tIns="45720" rIns="0" bIns="45720" numCol="1" anchor="ctr" anchorCtr="0" compatLnSpc="1">
            <a:prstTxWarp prst="textNoShape">
              <a:avLst/>
            </a:prstTxWarp>
          </a:bodyPr>
          <a:lstStyle/>
          <a:p>
            <a:pPr lvl="0"/>
            <a:r>
              <a:rPr lang="en-US" altLang="zh-TW" dirty="0"/>
              <a:t>Enter Your Title Here (Calibri Bold/Size28/Blue)</a:t>
            </a:r>
            <a:endParaRPr lang="de-DE" altLang="zh-TW" dirty="0"/>
          </a:p>
        </p:txBody>
      </p:sp>
      <p:sp>
        <p:nvSpPr>
          <p:cNvPr id="17" name="Rectangle 1033"/>
          <p:cNvSpPr>
            <a:spLocks noChangeArrowheads="1"/>
          </p:cNvSpPr>
          <p:nvPr userDrawn="1"/>
        </p:nvSpPr>
        <p:spPr bwMode="auto">
          <a:xfrm>
            <a:off x="9450419" y="6446988"/>
            <a:ext cx="2257487" cy="230832"/>
          </a:xfrm>
          <a:prstGeom prst="rect">
            <a:avLst/>
          </a:prstGeom>
          <a:noFill/>
          <a:ln w="9525">
            <a:noFill/>
            <a:miter lim="800000"/>
            <a:headEnd/>
            <a:tailEnd/>
          </a:ln>
          <a:effectLst/>
        </p:spPr>
        <p:txBody>
          <a:bodyPr wrap="square">
            <a:spAutoFit/>
          </a:bodyPr>
          <a:lstStyle/>
          <a:p>
            <a:pPr eaLnBrk="0" hangingPunct="0">
              <a:defRPr/>
            </a:pPr>
            <a:r>
              <a:rPr kumimoji="0" lang="en-US" altLang="zh-TW" sz="900" b="0" dirty="0">
                <a:solidFill>
                  <a:schemeClr val="bg2">
                    <a:lumMod val="50000"/>
                  </a:schemeClr>
                </a:solidFill>
                <a:latin typeface="Calibri" panose="020F0502020204030204" pitchFamily="34" charset="0"/>
              </a:rPr>
              <a:t>ATP Confidential</a:t>
            </a:r>
            <a:r>
              <a:rPr kumimoji="0" lang="en-US" altLang="zh-TW" sz="900" b="0" dirty="0">
                <a:solidFill>
                  <a:schemeClr val="bg2">
                    <a:lumMod val="50000"/>
                  </a:schemeClr>
                </a:solidFill>
                <a:latin typeface="Calibri" panose="020F0502020204030204" pitchFamily="34" charset="0"/>
                <a:cs typeface="Arial" charset="0"/>
              </a:rPr>
              <a:t> © ATP Electronics, Inc</a:t>
            </a:r>
            <a:r>
              <a:rPr kumimoji="0" lang="en-US" altLang="zh-TW" sz="900" b="1" dirty="0">
                <a:solidFill>
                  <a:schemeClr val="accent2">
                    <a:lumMod val="75000"/>
                  </a:schemeClr>
                </a:solidFill>
                <a:latin typeface="Calibri" panose="020F0502020204030204" pitchFamily="34" charset="0"/>
                <a:cs typeface="Arial" charset="0"/>
              </a:rPr>
              <a:t>. </a:t>
            </a:r>
          </a:p>
        </p:txBody>
      </p:sp>
      <p:sp>
        <p:nvSpPr>
          <p:cNvPr id="18" name="投影片編號版面配置區 5"/>
          <p:cNvSpPr txBox="1">
            <a:spLocks/>
          </p:cNvSpPr>
          <p:nvPr userDrawn="1"/>
        </p:nvSpPr>
        <p:spPr>
          <a:xfrm>
            <a:off x="11194677" y="6200472"/>
            <a:ext cx="647700" cy="360362"/>
          </a:xfrm>
          <a:prstGeom prst="rect">
            <a:avLst/>
          </a:prstGeom>
        </p:spPr>
        <p:txBody>
          <a:bodyPr anchor="ctr"/>
          <a:lstStyle/>
          <a:p>
            <a:pPr algn="r" eaLnBrk="0" hangingPunct="0">
              <a:defRPr/>
            </a:pPr>
            <a:fld id="{072C012F-9D25-4F98-ABAD-2EB477AB4FE2}" type="slidenum">
              <a:rPr kumimoji="0" lang="zh-TW" altLang="en-US" sz="1200" b="0">
                <a:solidFill>
                  <a:schemeClr val="bg2">
                    <a:lumMod val="50000"/>
                  </a:schemeClr>
                </a:solidFill>
                <a:latin typeface="Calibri" panose="020F0502020204030204" pitchFamily="34" charset="0"/>
              </a:rPr>
              <a:pPr algn="r" eaLnBrk="0" hangingPunct="0">
                <a:defRPr/>
              </a:pPr>
              <a:t>‹#›</a:t>
            </a:fld>
            <a:endParaRPr kumimoji="0" lang="zh-TW" altLang="en-US" sz="1200" b="0" dirty="0">
              <a:solidFill>
                <a:schemeClr val="bg2">
                  <a:lumMod val="50000"/>
                </a:schemeClr>
              </a:solidFill>
              <a:latin typeface="Calibri" panose="020F0502020204030204" pitchFamily="34" charset="0"/>
            </a:endParaRPr>
          </a:p>
        </p:txBody>
      </p:sp>
      <p:sp>
        <p:nvSpPr>
          <p:cNvPr id="2" name="文字版面配置區 1"/>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ltLang="zh-TW" dirty="0"/>
              <a:t>Enter Your</a:t>
            </a:r>
            <a:r>
              <a:rPr lang="zh-TW" altLang="en-US" dirty="0"/>
              <a:t> </a:t>
            </a:r>
            <a:r>
              <a:rPr lang="en-US" altLang="zh-TW" dirty="0"/>
              <a:t>Subtitle Here (Calibri Bold/Size 24)</a:t>
            </a:r>
          </a:p>
          <a:p>
            <a:pPr lvl="1"/>
            <a:r>
              <a:rPr lang="en-US" altLang="zh-TW" dirty="0"/>
              <a:t>Second level (size20)</a:t>
            </a:r>
            <a:endParaRPr lang="zh-TW" altLang="en-US" dirty="0"/>
          </a:p>
          <a:p>
            <a:pPr lvl="2"/>
            <a:r>
              <a:rPr lang="en-US" altLang="zh-TW" dirty="0"/>
              <a:t>Third level (size 14)</a:t>
            </a:r>
          </a:p>
          <a:p>
            <a:pPr lvl="3"/>
            <a:r>
              <a:rPr lang="en-US" altLang="zh-TW" dirty="0"/>
              <a:t>Fourth level (size14)</a:t>
            </a:r>
          </a:p>
          <a:p>
            <a:pPr lvl="4"/>
            <a:r>
              <a:rPr lang="en-US" altLang="zh-TW" dirty="0"/>
              <a:t>Fifth level (size14)</a:t>
            </a:r>
            <a:endParaRPr lang="zh-TW" altLang="en-US" dirty="0"/>
          </a:p>
        </p:txBody>
      </p:sp>
    </p:spTree>
    <p:extLst>
      <p:ext uri="{BB962C8B-B14F-4D97-AF65-F5344CB8AC3E}">
        <p14:creationId xmlns:p14="http://schemas.microsoft.com/office/powerpoint/2010/main" val="2797668822"/>
      </p:ext>
    </p:extLst>
  </p:cSld>
  <p:clrMap bg1="lt1" tx1="dk1" bg2="lt2" tx2="dk2" accent1="accent1" accent2="accent2" accent3="accent3" accent4="accent4" accent5="accent5" accent6="accent6" hlink="hlink" folHlink="folHlink"/>
  <p:sldLayoutIdLst>
    <p:sldLayoutId id="2147483762" r:id="rId1"/>
    <p:sldLayoutId id="2147483757" r:id="rId2"/>
    <p:sldLayoutId id="2147483763" r:id="rId3"/>
    <p:sldLayoutId id="2147483758" r:id="rId4"/>
    <p:sldLayoutId id="2147483756" r:id="rId5"/>
  </p:sldLayoutIdLst>
  <p:txStyles>
    <p:titleStyle>
      <a:lvl1pPr algn="l" defTabSz="914400" rtl="0" eaLnBrk="1" latinLnBrk="0" hangingPunct="1">
        <a:spcBef>
          <a:spcPct val="0"/>
        </a:spcBef>
        <a:buNone/>
        <a:defRPr sz="2800" b="1" kern="1200" baseline="0">
          <a:solidFill>
            <a:srgbClr val="033663"/>
          </a:solidFill>
          <a:latin typeface="Calibri" panose="020F0502020204030204" pitchFamily="34" charset="0"/>
          <a:ea typeface="微軟正黑體" panose="020B0604030504040204" pitchFamily="34" charset="-120"/>
          <a:cs typeface="+mj-cs"/>
        </a:defRPr>
      </a:lvl1pPr>
    </p:titleStyle>
    <p:body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561975" marR="0" indent="-179388" algn="l" defTabSz="914400" rtl="0" eaLnBrk="0" fontAlgn="base" latinLnBrk="0" hangingPunct="0">
        <a:lnSpc>
          <a:spcPct val="100000"/>
        </a:lnSpc>
        <a:spcBef>
          <a:spcPct val="20000"/>
        </a:spcBef>
        <a:spcAft>
          <a:spcPct val="0"/>
        </a:spcAft>
        <a:buClr>
          <a:srgbClr val="3F3F3F"/>
        </a:buClr>
        <a:buSzTx/>
        <a:buFont typeface="Wingdings"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1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6.xml"/><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10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7.xml"/><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156.png"/></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58.png"/></Relationships>
</file>

<file path=ppt/slides/_rels/slide11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1.xml"/><Relationship Id="rId1" Type="http://schemas.openxmlformats.org/officeDocument/2006/relationships/slideLayout" Target="../slideLayouts/slideLayout4.xml"/><Relationship Id="rId4" Type="http://schemas.openxmlformats.org/officeDocument/2006/relationships/image" Target="../media/image160.png"/></Relationships>
</file>

<file path=ppt/slides/_rels/slide1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2.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11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66.png"/></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68.png"/></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17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9.xml"/><Relationship Id="rId1" Type="http://schemas.openxmlformats.org/officeDocument/2006/relationships/slideLayout" Target="../slideLayouts/slideLayout4.xml"/><Relationship Id="rId4" Type="http://schemas.openxmlformats.org/officeDocument/2006/relationships/image" Target="../media/image174.png"/></Relationships>
</file>

<file path=ppt/slides/_rels/slide12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5.png"/><Relationship Id="rId7" Type="http://schemas.openxmlformats.org/officeDocument/2006/relationships/image" Target="../media/image119.emf"/><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87.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21.png"/><Relationship Id="rId7" Type="http://schemas.openxmlformats.org/officeDocument/2006/relationships/image" Target="../media/image118.emf"/><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22.png"/><Relationship Id="rId9" Type="http://schemas.openxmlformats.org/officeDocument/2006/relationships/image" Target="../media/image120.emf"/></Relationships>
</file>

<file path=ppt/slides/_rels/slide88.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23.png"/><Relationship Id="rId7" Type="http://schemas.openxmlformats.org/officeDocument/2006/relationships/image" Target="../media/image119.emf"/><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內容版面配置區 7"/>
          <p:cNvSpPr>
            <a:spLocks noGrp="1"/>
          </p:cNvSpPr>
          <p:nvPr>
            <p:ph sz="quarter" idx="10"/>
          </p:nvPr>
        </p:nvSpPr>
        <p:spPr/>
        <p:txBody>
          <a:bodyPr>
            <a:normAutofit fontScale="92500" lnSpcReduction="10000"/>
          </a:bodyPr>
          <a:lstStyle/>
          <a:p>
            <a:r>
              <a:rPr lang="en-US" altLang="zh-TW" dirty="0"/>
              <a:t>7 – July - 2020</a:t>
            </a:r>
            <a:endParaRPr lang="zh-TW" altLang="en-US" dirty="0"/>
          </a:p>
        </p:txBody>
      </p:sp>
      <p:sp>
        <p:nvSpPr>
          <p:cNvPr id="9" name="內容版面配置區 8"/>
          <p:cNvSpPr>
            <a:spLocks noGrp="1"/>
          </p:cNvSpPr>
          <p:nvPr>
            <p:ph sz="quarter" idx="11"/>
          </p:nvPr>
        </p:nvSpPr>
        <p:spPr/>
        <p:txBody>
          <a:bodyPr>
            <a:normAutofit lnSpcReduction="10000"/>
          </a:bodyPr>
          <a:lstStyle/>
          <a:p>
            <a:r>
              <a:rPr lang="en-US" altLang="zh-TW" dirty="0"/>
              <a:t>Eng. # 3 SW Eng., James Hsiao</a:t>
            </a:r>
            <a:endParaRPr lang="zh-TW" altLang="en-US" dirty="0"/>
          </a:p>
          <a:p>
            <a:endParaRPr lang="zh-TW" altLang="en-US" dirty="0"/>
          </a:p>
        </p:txBody>
      </p:sp>
      <p:sp>
        <p:nvSpPr>
          <p:cNvPr id="4" name="標題 3">
            <a:extLst>
              <a:ext uri="{FF2B5EF4-FFF2-40B4-BE49-F238E27FC236}">
                <a16:creationId xmlns:a16="http://schemas.microsoft.com/office/drawing/2014/main" id="{DD449A5F-5EED-47D0-85CD-76C5E6177CB0}"/>
              </a:ext>
            </a:extLst>
          </p:cNvPr>
          <p:cNvSpPr>
            <a:spLocks noGrp="1"/>
          </p:cNvSpPr>
          <p:nvPr>
            <p:ph type="ctrTitle" sz="quarter"/>
          </p:nvPr>
        </p:nvSpPr>
        <p:spPr/>
        <p:txBody>
          <a:bodyPr/>
          <a:lstStyle/>
          <a:p>
            <a:r>
              <a:rPr lang="en-US" altLang="zh-TW" sz="6000" dirty="0"/>
              <a:t>PCI Express</a:t>
            </a:r>
            <a:endParaRPr lang="zh-TW" altLang="en-US" sz="6000" dirty="0"/>
          </a:p>
        </p:txBody>
      </p:sp>
    </p:spTree>
    <p:extLst>
      <p:ext uri="{BB962C8B-B14F-4D97-AF65-F5344CB8AC3E}">
        <p14:creationId xmlns:p14="http://schemas.microsoft.com/office/powerpoint/2010/main" val="1197762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63024"/>
            <a:ext cx="10325099" cy="782954"/>
          </a:xfrm>
        </p:spPr>
        <p:txBody>
          <a:bodyPr>
            <a:normAutofit/>
          </a:bodyPr>
          <a:lstStyle/>
          <a:p>
            <a:r>
              <a:rPr lang="en-US" sz="2000" dirty="0"/>
              <a:t>Transaction</a:t>
            </a:r>
          </a:p>
          <a:p>
            <a:pPr lvl="1"/>
            <a:r>
              <a:rPr lang="en-US" altLang="zh-TW" sz="1600" dirty="0"/>
              <a:t>Posted</a:t>
            </a:r>
          </a:p>
        </p:txBody>
      </p:sp>
      <p:pic>
        <p:nvPicPr>
          <p:cNvPr id="4" name="圖片 3">
            <a:extLst>
              <a:ext uri="{FF2B5EF4-FFF2-40B4-BE49-F238E27FC236}">
                <a16:creationId xmlns:a16="http://schemas.microsoft.com/office/drawing/2014/main" id="{1EF0037B-8B8C-49EE-9078-C3C96D4F15B5}"/>
              </a:ext>
            </a:extLst>
          </p:cNvPr>
          <p:cNvPicPr>
            <a:picLocks noChangeAspect="1"/>
          </p:cNvPicPr>
          <p:nvPr/>
        </p:nvPicPr>
        <p:blipFill>
          <a:blip r:embed="rId3"/>
          <a:stretch>
            <a:fillRect/>
          </a:stretch>
        </p:blipFill>
        <p:spPr>
          <a:xfrm>
            <a:off x="955358" y="1978343"/>
            <a:ext cx="5010406" cy="3447097"/>
          </a:xfrm>
          <a:prstGeom prst="rect">
            <a:avLst/>
          </a:prstGeom>
        </p:spPr>
      </p:pic>
      <p:pic>
        <p:nvPicPr>
          <p:cNvPr id="6" name="圖片 5">
            <a:extLst>
              <a:ext uri="{FF2B5EF4-FFF2-40B4-BE49-F238E27FC236}">
                <a16:creationId xmlns:a16="http://schemas.microsoft.com/office/drawing/2014/main" id="{3D5C9133-AC1D-4F2A-891B-280719510292}"/>
              </a:ext>
            </a:extLst>
          </p:cNvPr>
          <p:cNvPicPr>
            <a:picLocks noChangeAspect="1"/>
          </p:cNvPicPr>
          <p:nvPr/>
        </p:nvPicPr>
        <p:blipFill>
          <a:blip r:embed="rId4"/>
          <a:stretch>
            <a:fillRect/>
          </a:stretch>
        </p:blipFill>
        <p:spPr>
          <a:xfrm>
            <a:off x="5965764" y="1929767"/>
            <a:ext cx="4679883" cy="3489959"/>
          </a:xfrm>
          <a:prstGeom prst="rect">
            <a:avLst/>
          </a:prstGeom>
        </p:spPr>
      </p:pic>
    </p:spTree>
    <p:extLst>
      <p:ext uri="{BB962C8B-B14F-4D97-AF65-F5344CB8AC3E}">
        <p14:creationId xmlns:p14="http://schemas.microsoft.com/office/powerpoint/2010/main" val="226271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Byte Striping</a:t>
            </a:r>
            <a:endParaRPr lang="en-US" dirty="0"/>
          </a:p>
        </p:txBody>
      </p:sp>
      <p:pic>
        <p:nvPicPr>
          <p:cNvPr id="4" name="圖片 3">
            <a:extLst>
              <a:ext uri="{FF2B5EF4-FFF2-40B4-BE49-F238E27FC236}">
                <a16:creationId xmlns:a16="http://schemas.microsoft.com/office/drawing/2014/main" id="{24FC7BE2-43D8-464A-A876-13C36B2D594A}"/>
              </a:ext>
            </a:extLst>
          </p:cNvPr>
          <p:cNvPicPr>
            <a:picLocks noChangeAspect="1"/>
          </p:cNvPicPr>
          <p:nvPr/>
        </p:nvPicPr>
        <p:blipFill>
          <a:blip r:embed="rId3"/>
          <a:stretch>
            <a:fillRect/>
          </a:stretch>
        </p:blipFill>
        <p:spPr>
          <a:xfrm>
            <a:off x="1796266" y="1645920"/>
            <a:ext cx="3378915" cy="4701415"/>
          </a:xfrm>
          <a:prstGeom prst="rect">
            <a:avLst/>
          </a:prstGeom>
        </p:spPr>
      </p:pic>
      <p:pic>
        <p:nvPicPr>
          <p:cNvPr id="5" name="圖片 4">
            <a:extLst>
              <a:ext uri="{FF2B5EF4-FFF2-40B4-BE49-F238E27FC236}">
                <a16:creationId xmlns:a16="http://schemas.microsoft.com/office/drawing/2014/main" id="{99318D84-9EEB-4763-81AF-F02E7CA4A4E4}"/>
              </a:ext>
            </a:extLst>
          </p:cNvPr>
          <p:cNvPicPr>
            <a:picLocks noChangeAspect="1"/>
          </p:cNvPicPr>
          <p:nvPr/>
        </p:nvPicPr>
        <p:blipFill>
          <a:blip r:embed="rId4"/>
          <a:stretch>
            <a:fillRect/>
          </a:stretch>
        </p:blipFill>
        <p:spPr>
          <a:xfrm>
            <a:off x="5558897" y="1645920"/>
            <a:ext cx="5419725" cy="3600450"/>
          </a:xfrm>
          <a:prstGeom prst="rect">
            <a:avLst/>
          </a:prstGeom>
        </p:spPr>
      </p:pic>
    </p:spTree>
    <p:extLst>
      <p:ext uri="{BB962C8B-B14F-4D97-AF65-F5344CB8AC3E}">
        <p14:creationId xmlns:p14="http://schemas.microsoft.com/office/powerpoint/2010/main" val="33334582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8b/10b Encoding</a:t>
            </a:r>
            <a:endParaRPr lang="en-US" dirty="0"/>
          </a:p>
        </p:txBody>
      </p:sp>
      <p:pic>
        <p:nvPicPr>
          <p:cNvPr id="3" name="圖片 2">
            <a:extLst>
              <a:ext uri="{FF2B5EF4-FFF2-40B4-BE49-F238E27FC236}">
                <a16:creationId xmlns:a16="http://schemas.microsoft.com/office/drawing/2014/main" id="{15A4DC48-2C3C-443A-813D-2424D35A34D7}"/>
              </a:ext>
            </a:extLst>
          </p:cNvPr>
          <p:cNvPicPr>
            <a:picLocks noChangeAspect="1"/>
          </p:cNvPicPr>
          <p:nvPr/>
        </p:nvPicPr>
        <p:blipFill>
          <a:blip r:embed="rId3"/>
          <a:stretch>
            <a:fillRect/>
          </a:stretch>
        </p:blipFill>
        <p:spPr>
          <a:xfrm>
            <a:off x="698501" y="1645920"/>
            <a:ext cx="5429250" cy="2676525"/>
          </a:xfrm>
          <a:prstGeom prst="rect">
            <a:avLst/>
          </a:prstGeom>
        </p:spPr>
      </p:pic>
      <p:pic>
        <p:nvPicPr>
          <p:cNvPr id="6" name="圖片 5">
            <a:extLst>
              <a:ext uri="{FF2B5EF4-FFF2-40B4-BE49-F238E27FC236}">
                <a16:creationId xmlns:a16="http://schemas.microsoft.com/office/drawing/2014/main" id="{BF087AE9-222F-47C4-B46C-2E9728FA41A0}"/>
              </a:ext>
            </a:extLst>
          </p:cNvPr>
          <p:cNvPicPr>
            <a:picLocks noChangeAspect="1"/>
          </p:cNvPicPr>
          <p:nvPr/>
        </p:nvPicPr>
        <p:blipFill>
          <a:blip r:embed="rId4"/>
          <a:stretch>
            <a:fillRect/>
          </a:stretch>
        </p:blipFill>
        <p:spPr>
          <a:xfrm>
            <a:off x="6127751" y="1645920"/>
            <a:ext cx="5400675" cy="4448175"/>
          </a:xfrm>
          <a:prstGeom prst="rect">
            <a:avLst/>
          </a:prstGeom>
        </p:spPr>
      </p:pic>
    </p:spTree>
    <p:extLst>
      <p:ext uri="{BB962C8B-B14F-4D97-AF65-F5344CB8AC3E}">
        <p14:creationId xmlns:p14="http://schemas.microsoft.com/office/powerpoint/2010/main" val="3743614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Scrambler</a:t>
            </a:r>
            <a:endParaRPr lang="en-US" dirty="0"/>
          </a:p>
        </p:txBody>
      </p:sp>
      <p:pic>
        <p:nvPicPr>
          <p:cNvPr id="4" name="圖片 3">
            <a:extLst>
              <a:ext uri="{FF2B5EF4-FFF2-40B4-BE49-F238E27FC236}">
                <a16:creationId xmlns:a16="http://schemas.microsoft.com/office/drawing/2014/main" id="{082392CD-9656-455A-A079-58F52FDF1232}"/>
              </a:ext>
            </a:extLst>
          </p:cNvPr>
          <p:cNvPicPr>
            <a:picLocks noChangeAspect="1"/>
          </p:cNvPicPr>
          <p:nvPr/>
        </p:nvPicPr>
        <p:blipFill>
          <a:blip r:embed="rId3"/>
          <a:stretch>
            <a:fillRect/>
          </a:stretch>
        </p:blipFill>
        <p:spPr>
          <a:xfrm>
            <a:off x="2844272" y="1645920"/>
            <a:ext cx="5429250" cy="542925"/>
          </a:xfrm>
          <a:prstGeom prst="rect">
            <a:avLst/>
          </a:prstGeom>
        </p:spPr>
      </p:pic>
      <p:pic>
        <p:nvPicPr>
          <p:cNvPr id="5" name="圖片 4">
            <a:extLst>
              <a:ext uri="{FF2B5EF4-FFF2-40B4-BE49-F238E27FC236}">
                <a16:creationId xmlns:a16="http://schemas.microsoft.com/office/drawing/2014/main" id="{7173D11C-A52C-4D98-AF1D-A0FE6D62C671}"/>
              </a:ext>
            </a:extLst>
          </p:cNvPr>
          <p:cNvPicPr>
            <a:picLocks noChangeAspect="1"/>
          </p:cNvPicPr>
          <p:nvPr/>
        </p:nvPicPr>
        <p:blipFill>
          <a:blip r:embed="rId4"/>
          <a:stretch>
            <a:fillRect/>
          </a:stretch>
        </p:blipFill>
        <p:spPr>
          <a:xfrm>
            <a:off x="2844272" y="2362199"/>
            <a:ext cx="5381625" cy="3343275"/>
          </a:xfrm>
          <a:prstGeom prst="rect">
            <a:avLst/>
          </a:prstGeom>
        </p:spPr>
      </p:pic>
    </p:spTree>
    <p:extLst>
      <p:ext uri="{BB962C8B-B14F-4D97-AF65-F5344CB8AC3E}">
        <p14:creationId xmlns:p14="http://schemas.microsoft.com/office/powerpoint/2010/main" val="17621779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6"/>
            <a:ext cx="9436099" cy="399097"/>
          </a:xfrm>
        </p:spPr>
        <p:txBody>
          <a:bodyPr>
            <a:normAutofit lnSpcReduction="10000"/>
          </a:bodyPr>
          <a:lstStyle/>
          <a:p>
            <a:r>
              <a:rPr lang="en-US" sz="2133" dirty="0"/>
              <a:t>Overview</a:t>
            </a:r>
            <a:endParaRPr lang="en-US" dirty="0"/>
          </a:p>
        </p:txBody>
      </p:sp>
      <p:pic>
        <p:nvPicPr>
          <p:cNvPr id="3" name="圖片 2">
            <a:extLst>
              <a:ext uri="{FF2B5EF4-FFF2-40B4-BE49-F238E27FC236}">
                <a16:creationId xmlns:a16="http://schemas.microsoft.com/office/drawing/2014/main" id="{8B385C4A-7455-410F-922D-A505DDBFFCAC}"/>
              </a:ext>
            </a:extLst>
          </p:cNvPr>
          <p:cNvPicPr>
            <a:picLocks noChangeAspect="1"/>
          </p:cNvPicPr>
          <p:nvPr/>
        </p:nvPicPr>
        <p:blipFill>
          <a:blip r:embed="rId3"/>
          <a:stretch>
            <a:fillRect/>
          </a:stretch>
        </p:blipFill>
        <p:spPr>
          <a:xfrm>
            <a:off x="3160712" y="1551623"/>
            <a:ext cx="5400675" cy="4991100"/>
          </a:xfrm>
          <a:prstGeom prst="rect">
            <a:avLst/>
          </a:prstGeom>
        </p:spPr>
      </p:pic>
    </p:spTree>
    <p:extLst>
      <p:ext uri="{BB962C8B-B14F-4D97-AF65-F5344CB8AC3E}">
        <p14:creationId xmlns:p14="http://schemas.microsoft.com/office/powerpoint/2010/main" val="2708929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and Lane Number</a:t>
            </a:r>
          </a:p>
        </p:txBody>
      </p:sp>
      <p:pic>
        <p:nvPicPr>
          <p:cNvPr id="5" name="圖片 4">
            <a:extLst>
              <a:ext uri="{FF2B5EF4-FFF2-40B4-BE49-F238E27FC236}">
                <a16:creationId xmlns:a16="http://schemas.microsoft.com/office/drawing/2014/main" id="{B49728FA-E884-446B-9DA7-6305ADA51B57}"/>
              </a:ext>
            </a:extLst>
          </p:cNvPr>
          <p:cNvPicPr>
            <a:picLocks noChangeAspect="1"/>
          </p:cNvPicPr>
          <p:nvPr/>
        </p:nvPicPr>
        <p:blipFill>
          <a:blip r:embed="rId3"/>
          <a:stretch>
            <a:fillRect/>
          </a:stretch>
        </p:blipFill>
        <p:spPr>
          <a:xfrm>
            <a:off x="2105893" y="2074860"/>
            <a:ext cx="6621314" cy="4011929"/>
          </a:xfrm>
          <a:prstGeom prst="rect">
            <a:avLst/>
          </a:prstGeom>
        </p:spPr>
      </p:pic>
    </p:spTree>
    <p:extLst>
      <p:ext uri="{BB962C8B-B14F-4D97-AF65-F5344CB8AC3E}">
        <p14:creationId xmlns:p14="http://schemas.microsoft.com/office/powerpoint/2010/main" val="18620613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1</a:t>
            </a:r>
          </a:p>
        </p:txBody>
      </p:sp>
      <p:pic>
        <p:nvPicPr>
          <p:cNvPr id="3" name="圖片 2">
            <a:extLst>
              <a:ext uri="{FF2B5EF4-FFF2-40B4-BE49-F238E27FC236}">
                <a16:creationId xmlns:a16="http://schemas.microsoft.com/office/drawing/2014/main" id="{D6566F6A-107E-418C-8E41-44738FBD2B65}"/>
              </a:ext>
            </a:extLst>
          </p:cNvPr>
          <p:cNvPicPr>
            <a:picLocks noChangeAspect="1"/>
          </p:cNvPicPr>
          <p:nvPr/>
        </p:nvPicPr>
        <p:blipFill>
          <a:blip r:embed="rId3"/>
          <a:stretch>
            <a:fillRect/>
          </a:stretch>
        </p:blipFill>
        <p:spPr>
          <a:xfrm>
            <a:off x="2863189" y="2074860"/>
            <a:ext cx="5106722" cy="4077382"/>
          </a:xfrm>
          <a:prstGeom prst="rect">
            <a:avLst/>
          </a:prstGeom>
        </p:spPr>
      </p:pic>
    </p:spTree>
    <p:extLst>
      <p:ext uri="{BB962C8B-B14F-4D97-AF65-F5344CB8AC3E}">
        <p14:creationId xmlns:p14="http://schemas.microsoft.com/office/powerpoint/2010/main" val="38529376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1</a:t>
            </a:r>
          </a:p>
        </p:txBody>
      </p:sp>
      <p:pic>
        <p:nvPicPr>
          <p:cNvPr id="4" name="圖片 3">
            <a:extLst>
              <a:ext uri="{FF2B5EF4-FFF2-40B4-BE49-F238E27FC236}">
                <a16:creationId xmlns:a16="http://schemas.microsoft.com/office/drawing/2014/main" id="{0D7FADAA-ACBF-44CD-8EE4-4AEF6FB81BF9}"/>
              </a:ext>
            </a:extLst>
          </p:cNvPr>
          <p:cNvPicPr>
            <a:picLocks noChangeAspect="1"/>
          </p:cNvPicPr>
          <p:nvPr/>
        </p:nvPicPr>
        <p:blipFill>
          <a:blip r:embed="rId3"/>
          <a:stretch>
            <a:fillRect/>
          </a:stretch>
        </p:blipFill>
        <p:spPr>
          <a:xfrm>
            <a:off x="1095123" y="2074859"/>
            <a:ext cx="4321427" cy="3111732"/>
          </a:xfrm>
          <a:prstGeom prst="rect">
            <a:avLst/>
          </a:prstGeom>
        </p:spPr>
      </p:pic>
      <p:pic>
        <p:nvPicPr>
          <p:cNvPr id="5" name="圖片 4">
            <a:extLst>
              <a:ext uri="{FF2B5EF4-FFF2-40B4-BE49-F238E27FC236}">
                <a16:creationId xmlns:a16="http://schemas.microsoft.com/office/drawing/2014/main" id="{892C14C0-FAF6-4557-A19C-557CF3B70353}"/>
              </a:ext>
            </a:extLst>
          </p:cNvPr>
          <p:cNvPicPr>
            <a:picLocks noChangeAspect="1"/>
          </p:cNvPicPr>
          <p:nvPr/>
        </p:nvPicPr>
        <p:blipFill>
          <a:blip r:embed="rId4"/>
          <a:stretch>
            <a:fillRect/>
          </a:stretch>
        </p:blipFill>
        <p:spPr>
          <a:xfrm>
            <a:off x="5558897" y="2074860"/>
            <a:ext cx="4278630" cy="3111731"/>
          </a:xfrm>
          <a:prstGeom prst="rect">
            <a:avLst/>
          </a:prstGeom>
        </p:spPr>
      </p:pic>
    </p:spTree>
    <p:extLst>
      <p:ext uri="{BB962C8B-B14F-4D97-AF65-F5344CB8AC3E}">
        <p14:creationId xmlns:p14="http://schemas.microsoft.com/office/powerpoint/2010/main" val="3965161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2</a:t>
            </a:r>
          </a:p>
        </p:txBody>
      </p:sp>
      <p:pic>
        <p:nvPicPr>
          <p:cNvPr id="3" name="圖片 2">
            <a:extLst>
              <a:ext uri="{FF2B5EF4-FFF2-40B4-BE49-F238E27FC236}">
                <a16:creationId xmlns:a16="http://schemas.microsoft.com/office/drawing/2014/main" id="{6B49B75D-2A53-41F0-877F-F637F724C58E}"/>
              </a:ext>
            </a:extLst>
          </p:cNvPr>
          <p:cNvPicPr>
            <a:picLocks noChangeAspect="1"/>
          </p:cNvPicPr>
          <p:nvPr/>
        </p:nvPicPr>
        <p:blipFill>
          <a:blip r:embed="rId3"/>
          <a:stretch>
            <a:fillRect/>
          </a:stretch>
        </p:blipFill>
        <p:spPr>
          <a:xfrm>
            <a:off x="3101447" y="2074860"/>
            <a:ext cx="4914900" cy="4095750"/>
          </a:xfrm>
          <a:prstGeom prst="rect">
            <a:avLst/>
          </a:prstGeom>
        </p:spPr>
      </p:pic>
    </p:spTree>
    <p:extLst>
      <p:ext uri="{BB962C8B-B14F-4D97-AF65-F5344CB8AC3E}">
        <p14:creationId xmlns:p14="http://schemas.microsoft.com/office/powerpoint/2010/main" val="42579369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2</a:t>
            </a:r>
          </a:p>
        </p:txBody>
      </p:sp>
      <p:pic>
        <p:nvPicPr>
          <p:cNvPr id="4" name="圖片 3">
            <a:extLst>
              <a:ext uri="{FF2B5EF4-FFF2-40B4-BE49-F238E27FC236}">
                <a16:creationId xmlns:a16="http://schemas.microsoft.com/office/drawing/2014/main" id="{8BCD89F5-B4B9-4B6C-B7FC-BC0A730E31AB}"/>
              </a:ext>
            </a:extLst>
          </p:cNvPr>
          <p:cNvPicPr>
            <a:picLocks noChangeAspect="1"/>
          </p:cNvPicPr>
          <p:nvPr/>
        </p:nvPicPr>
        <p:blipFill>
          <a:blip r:embed="rId3"/>
          <a:stretch>
            <a:fillRect/>
          </a:stretch>
        </p:blipFill>
        <p:spPr>
          <a:xfrm>
            <a:off x="1240370" y="2074860"/>
            <a:ext cx="4562367" cy="4007110"/>
          </a:xfrm>
          <a:prstGeom prst="rect">
            <a:avLst/>
          </a:prstGeom>
        </p:spPr>
      </p:pic>
      <p:pic>
        <p:nvPicPr>
          <p:cNvPr id="5" name="圖片 4">
            <a:extLst>
              <a:ext uri="{FF2B5EF4-FFF2-40B4-BE49-F238E27FC236}">
                <a16:creationId xmlns:a16="http://schemas.microsoft.com/office/drawing/2014/main" id="{3FAE8B49-B115-4FBF-9B1C-A673EB6E7D00}"/>
              </a:ext>
            </a:extLst>
          </p:cNvPr>
          <p:cNvPicPr>
            <a:picLocks noChangeAspect="1"/>
          </p:cNvPicPr>
          <p:nvPr/>
        </p:nvPicPr>
        <p:blipFill>
          <a:blip r:embed="rId4"/>
          <a:stretch>
            <a:fillRect/>
          </a:stretch>
        </p:blipFill>
        <p:spPr>
          <a:xfrm>
            <a:off x="5802737" y="2078877"/>
            <a:ext cx="5056000" cy="3626598"/>
          </a:xfrm>
          <a:prstGeom prst="rect">
            <a:avLst/>
          </a:prstGeom>
        </p:spPr>
      </p:pic>
    </p:spTree>
    <p:extLst>
      <p:ext uri="{BB962C8B-B14F-4D97-AF65-F5344CB8AC3E}">
        <p14:creationId xmlns:p14="http://schemas.microsoft.com/office/powerpoint/2010/main" val="31372907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3: Failed Lane</a:t>
            </a:r>
          </a:p>
        </p:txBody>
      </p:sp>
      <p:pic>
        <p:nvPicPr>
          <p:cNvPr id="3" name="圖片 2">
            <a:extLst>
              <a:ext uri="{FF2B5EF4-FFF2-40B4-BE49-F238E27FC236}">
                <a16:creationId xmlns:a16="http://schemas.microsoft.com/office/drawing/2014/main" id="{4307A7D5-65C5-4221-979C-530346C293BF}"/>
              </a:ext>
            </a:extLst>
          </p:cNvPr>
          <p:cNvPicPr>
            <a:picLocks noChangeAspect="1"/>
          </p:cNvPicPr>
          <p:nvPr/>
        </p:nvPicPr>
        <p:blipFill>
          <a:blip r:embed="rId3"/>
          <a:stretch>
            <a:fillRect/>
          </a:stretch>
        </p:blipFill>
        <p:spPr>
          <a:xfrm>
            <a:off x="1019753" y="2079922"/>
            <a:ext cx="4791554" cy="3722086"/>
          </a:xfrm>
          <a:prstGeom prst="rect">
            <a:avLst/>
          </a:prstGeom>
        </p:spPr>
      </p:pic>
      <p:pic>
        <p:nvPicPr>
          <p:cNvPr id="6" name="圖片 5">
            <a:extLst>
              <a:ext uri="{FF2B5EF4-FFF2-40B4-BE49-F238E27FC236}">
                <a16:creationId xmlns:a16="http://schemas.microsoft.com/office/drawing/2014/main" id="{43A58162-B9E4-4621-BFB0-733228795949}"/>
              </a:ext>
            </a:extLst>
          </p:cNvPr>
          <p:cNvPicPr>
            <a:picLocks noChangeAspect="1"/>
          </p:cNvPicPr>
          <p:nvPr/>
        </p:nvPicPr>
        <p:blipFill>
          <a:blip r:embed="rId4"/>
          <a:stretch>
            <a:fillRect/>
          </a:stretch>
        </p:blipFill>
        <p:spPr>
          <a:xfrm>
            <a:off x="6096000" y="2074860"/>
            <a:ext cx="4981641" cy="3692685"/>
          </a:xfrm>
          <a:prstGeom prst="rect">
            <a:avLst/>
          </a:prstGeom>
        </p:spPr>
      </p:pic>
    </p:spTree>
    <p:extLst>
      <p:ext uri="{BB962C8B-B14F-4D97-AF65-F5344CB8AC3E}">
        <p14:creationId xmlns:p14="http://schemas.microsoft.com/office/powerpoint/2010/main" val="188810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51804"/>
            <a:ext cx="10325099" cy="922335"/>
          </a:xfrm>
        </p:spPr>
        <p:txBody>
          <a:bodyPr>
            <a:normAutofit/>
          </a:bodyPr>
          <a:lstStyle/>
          <a:p>
            <a:r>
              <a:rPr lang="en-US" sz="2000" dirty="0"/>
              <a:t>Transaction</a:t>
            </a:r>
          </a:p>
          <a:p>
            <a:pPr lvl="1"/>
            <a:r>
              <a:rPr lang="en-US" altLang="zh-TW" sz="1600" dirty="0"/>
              <a:t>Programmed I/O Transaction</a:t>
            </a:r>
          </a:p>
        </p:txBody>
      </p:sp>
      <p:pic>
        <p:nvPicPr>
          <p:cNvPr id="3" name="圖片 2">
            <a:extLst>
              <a:ext uri="{FF2B5EF4-FFF2-40B4-BE49-F238E27FC236}">
                <a16:creationId xmlns:a16="http://schemas.microsoft.com/office/drawing/2014/main" id="{2C948EC6-013F-4D8B-82B2-561AF5F6F43F}"/>
              </a:ext>
            </a:extLst>
          </p:cNvPr>
          <p:cNvPicPr>
            <a:picLocks noChangeAspect="1"/>
          </p:cNvPicPr>
          <p:nvPr/>
        </p:nvPicPr>
        <p:blipFill>
          <a:blip r:embed="rId3"/>
          <a:stretch>
            <a:fillRect/>
          </a:stretch>
        </p:blipFill>
        <p:spPr>
          <a:xfrm>
            <a:off x="1867575" y="1874139"/>
            <a:ext cx="7382644" cy="4649324"/>
          </a:xfrm>
          <a:prstGeom prst="rect">
            <a:avLst/>
          </a:prstGeom>
        </p:spPr>
      </p:pic>
    </p:spTree>
    <p:extLst>
      <p:ext uri="{BB962C8B-B14F-4D97-AF65-F5344CB8AC3E}">
        <p14:creationId xmlns:p14="http://schemas.microsoft.com/office/powerpoint/2010/main" val="31942325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a:bodyPr>
          <a:lstStyle/>
          <a:p>
            <a:r>
              <a:rPr lang="en-US" sz="2133" dirty="0"/>
              <a:t>Link Training and Status State Machine (LTSSM)</a:t>
            </a:r>
          </a:p>
          <a:p>
            <a:pPr lvl="1"/>
            <a:r>
              <a:rPr lang="en-US" sz="1500" dirty="0"/>
              <a:t>Configuration</a:t>
            </a:r>
          </a:p>
          <a:p>
            <a:pPr lvl="2"/>
            <a:r>
              <a:rPr lang="en-US" sz="1200" dirty="0"/>
              <a:t>Link Configuration Example 3: Failed Lane</a:t>
            </a:r>
          </a:p>
        </p:txBody>
      </p:sp>
      <p:pic>
        <p:nvPicPr>
          <p:cNvPr id="4" name="圖片 3">
            <a:extLst>
              <a:ext uri="{FF2B5EF4-FFF2-40B4-BE49-F238E27FC236}">
                <a16:creationId xmlns:a16="http://schemas.microsoft.com/office/drawing/2014/main" id="{2FE3CDEF-685B-4526-9764-0B1AA8F24FC2}"/>
              </a:ext>
            </a:extLst>
          </p:cNvPr>
          <p:cNvPicPr>
            <a:picLocks noChangeAspect="1"/>
          </p:cNvPicPr>
          <p:nvPr/>
        </p:nvPicPr>
        <p:blipFill>
          <a:blip r:embed="rId3"/>
          <a:stretch>
            <a:fillRect/>
          </a:stretch>
        </p:blipFill>
        <p:spPr>
          <a:xfrm>
            <a:off x="2730500" y="2074860"/>
            <a:ext cx="5372100" cy="3848100"/>
          </a:xfrm>
          <a:prstGeom prst="rect">
            <a:avLst/>
          </a:prstGeom>
        </p:spPr>
      </p:pic>
    </p:spTree>
    <p:extLst>
      <p:ext uri="{BB962C8B-B14F-4D97-AF65-F5344CB8AC3E}">
        <p14:creationId xmlns:p14="http://schemas.microsoft.com/office/powerpoint/2010/main" val="3330627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lnSpcReduction="10000"/>
          </a:bodyPr>
          <a:lstStyle/>
          <a:p>
            <a:r>
              <a:rPr lang="en-US" sz="2133" dirty="0"/>
              <a:t>Link Training and Status State Machine (LTSSM)</a:t>
            </a:r>
          </a:p>
          <a:p>
            <a:pPr lvl="1"/>
            <a:r>
              <a:rPr lang="en-US" sz="1500" dirty="0"/>
              <a:t>Recovery</a:t>
            </a:r>
          </a:p>
          <a:p>
            <a:pPr lvl="2"/>
            <a:r>
              <a:rPr lang="en-US" dirty="0"/>
              <a:t>Link Equalization</a:t>
            </a:r>
          </a:p>
        </p:txBody>
      </p:sp>
      <p:pic>
        <p:nvPicPr>
          <p:cNvPr id="4" name="圖片 3">
            <a:extLst>
              <a:ext uri="{FF2B5EF4-FFF2-40B4-BE49-F238E27FC236}">
                <a16:creationId xmlns:a16="http://schemas.microsoft.com/office/drawing/2014/main" id="{C464145E-F82B-4296-8EBD-0021A1C00446}"/>
              </a:ext>
            </a:extLst>
          </p:cNvPr>
          <p:cNvPicPr>
            <a:picLocks noChangeAspect="1"/>
          </p:cNvPicPr>
          <p:nvPr/>
        </p:nvPicPr>
        <p:blipFill>
          <a:blip r:embed="rId3"/>
          <a:stretch>
            <a:fillRect/>
          </a:stretch>
        </p:blipFill>
        <p:spPr>
          <a:xfrm>
            <a:off x="1789747" y="2074860"/>
            <a:ext cx="4306253" cy="4181949"/>
          </a:xfrm>
          <a:prstGeom prst="rect">
            <a:avLst/>
          </a:prstGeom>
        </p:spPr>
      </p:pic>
      <p:pic>
        <p:nvPicPr>
          <p:cNvPr id="5" name="圖片 4">
            <a:extLst>
              <a:ext uri="{FF2B5EF4-FFF2-40B4-BE49-F238E27FC236}">
                <a16:creationId xmlns:a16="http://schemas.microsoft.com/office/drawing/2014/main" id="{14EA48C2-51AD-43FD-B521-EDF4F950E1CD}"/>
              </a:ext>
            </a:extLst>
          </p:cNvPr>
          <p:cNvPicPr>
            <a:picLocks noChangeAspect="1"/>
          </p:cNvPicPr>
          <p:nvPr/>
        </p:nvPicPr>
        <p:blipFill>
          <a:blip r:embed="rId4"/>
          <a:stretch>
            <a:fillRect/>
          </a:stretch>
        </p:blipFill>
        <p:spPr>
          <a:xfrm>
            <a:off x="6096000" y="2074860"/>
            <a:ext cx="4052585" cy="4349116"/>
          </a:xfrm>
          <a:prstGeom prst="rect">
            <a:avLst/>
          </a:prstGeom>
        </p:spPr>
      </p:pic>
    </p:spTree>
    <p:extLst>
      <p:ext uri="{BB962C8B-B14F-4D97-AF65-F5344CB8AC3E}">
        <p14:creationId xmlns:p14="http://schemas.microsoft.com/office/powerpoint/2010/main" val="20631778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lnSpcReduction="10000"/>
          </a:bodyPr>
          <a:lstStyle/>
          <a:p>
            <a:r>
              <a:rPr lang="en-US" sz="2133" dirty="0"/>
              <a:t>Link Training and Status State Machine (LTSSM)</a:t>
            </a:r>
          </a:p>
          <a:p>
            <a:pPr lvl="1"/>
            <a:r>
              <a:rPr lang="en-US" sz="1500" dirty="0"/>
              <a:t>Recovery</a:t>
            </a:r>
          </a:p>
          <a:p>
            <a:pPr lvl="2"/>
            <a:r>
              <a:rPr lang="en-US" dirty="0"/>
              <a:t>Link Equalization</a:t>
            </a:r>
          </a:p>
        </p:txBody>
      </p:sp>
      <p:pic>
        <p:nvPicPr>
          <p:cNvPr id="3" name="圖片 2">
            <a:extLst>
              <a:ext uri="{FF2B5EF4-FFF2-40B4-BE49-F238E27FC236}">
                <a16:creationId xmlns:a16="http://schemas.microsoft.com/office/drawing/2014/main" id="{15BF08CA-53D1-42EE-9FE2-C36A0C29CF77}"/>
              </a:ext>
            </a:extLst>
          </p:cNvPr>
          <p:cNvPicPr>
            <a:picLocks noChangeAspect="1"/>
          </p:cNvPicPr>
          <p:nvPr/>
        </p:nvPicPr>
        <p:blipFill>
          <a:blip r:embed="rId3"/>
          <a:stretch>
            <a:fillRect/>
          </a:stretch>
        </p:blipFill>
        <p:spPr>
          <a:xfrm>
            <a:off x="1406525" y="2074860"/>
            <a:ext cx="4010025" cy="3476625"/>
          </a:xfrm>
          <a:prstGeom prst="rect">
            <a:avLst/>
          </a:prstGeom>
        </p:spPr>
      </p:pic>
      <p:pic>
        <p:nvPicPr>
          <p:cNvPr id="6" name="圖片 5">
            <a:extLst>
              <a:ext uri="{FF2B5EF4-FFF2-40B4-BE49-F238E27FC236}">
                <a16:creationId xmlns:a16="http://schemas.microsoft.com/office/drawing/2014/main" id="{BFAEDF62-2811-40F5-BCFC-3EA20FF47017}"/>
              </a:ext>
            </a:extLst>
          </p:cNvPr>
          <p:cNvPicPr>
            <a:picLocks noChangeAspect="1"/>
          </p:cNvPicPr>
          <p:nvPr/>
        </p:nvPicPr>
        <p:blipFill>
          <a:blip r:embed="rId4"/>
          <a:stretch>
            <a:fillRect/>
          </a:stretch>
        </p:blipFill>
        <p:spPr>
          <a:xfrm>
            <a:off x="5558897" y="2074860"/>
            <a:ext cx="3638550" cy="3467100"/>
          </a:xfrm>
          <a:prstGeom prst="rect">
            <a:avLst/>
          </a:prstGeom>
        </p:spPr>
      </p:pic>
    </p:spTree>
    <p:extLst>
      <p:ext uri="{BB962C8B-B14F-4D97-AF65-F5344CB8AC3E}">
        <p14:creationId xmlns:p14="http://schemas.microsoft.com/office/powerpoint/2010/main" val="25568725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922335"/>
          </a:xfrm>
        </p:spPr>
        <p:txBody>
          <a:bodyPr>
            <a:normAutofit lnSpcReduction="10000"/>
          </a:bodyPr>
          <a:lstStyle/>
          <a:p>
            <a:r>
              <a:rPr lang="en-US" sz="2133" dirty="0"/>
              <a:t>Link Training and Status State Machine (LTSSM)</a:t>
            </a:r>
          </a:p>
          <a:p>
            <a:pPr lvl="1"/>
            <a:r>
              <a:rPr lang="en-US" sz="1500" dirty="0"/>
              <a:t>Recovery</a:t>
            </a:r>
          </a:p>
          <a:p>
            <a:pPr lvl="2"/>
            <a:r>
              <a:rPr lang="en-US" dirty="0"/>
              <a:t>Link Equalization</a:t>
            </a:r>
          </a:p>
        </p:txBody>
      </p:sp>
      <p:pic>
        <p:nvPicPr>
          <p:cNvPr id="4" name="圖片 3">
            <a:extLst>
              <a:ext uri="{FF2B5EF4-FFF2-40B4-BE49-F238E27FC236}">
                <a16:creationId xmlns:a16="http://schemas.microsoft.com/office/drawing/2014/main" id="{AF25E9DF-77C4-4C2B-977A-BD35E5EBA6C3}"/>
              </a:ext>
            </a:extLst>
          </p:cNvPr>
          <p:cNvPicPr>
            <a:picLocks noChangeAspect="1"/>
          </p:cNvPicPr>
          <p:nvPr/>
        </p:nvPicPr>
        <p:blipFill>
          <a:blip r:embed="rId3"/>
          <a:stretch>
            <a:fillRect/>
          </a:stretch>
        </p:blipFill>
        <p:spPr>
          <a:xfrm>
            <a:off x="1482197" y="2074860"/>
            <a:ext cx="4076700" cy="3409950"/>
          </a:xfrm>
          <a:prstGeom prst="rect">
            <a:avLst/>
          </a:prstGeom>
        </p:spPr>
      </p:pic>
      <p:pic>
        <p:nvPicPr>
          <p:cNvPr id="5" name="圖片 4">
            <a:extLst>
              <a:ext uri="{FF2B5EF4-FFF2-40B4-BE49-F238E27FC236}">
                <a16:creationId xmlns:a16="http://schemas.microsoft.com/office/drawing/2014/main" id="{9011B89B-2B6D-40A0-8AC7-CBD80BB9231F}"/>
              </a:ext>
            </a:extLst>
          </p:cNvPr>
          <p:cNvPicPr>
            <a:picLocks noChangeAspect="1"/>
          </p:cNvPicPr>
          <p:nvPr/>
        </p:nvPicPr>
        <p:blipFill>
          <a:blip r:embed="rId4"/>
          <a:stretch>
            <a:fillRect/>
          </a:stretch>
        </p:blipFill>
        <p:spPr>
          <a:xfrm>
            <a:off x="5558897" y="2074860"/>
            <a:ext cx="4000500" cy="3514725"/>
          </a:xfrm>
          <a:prstGeom prst="rect">
            <a:avLst/>
          </a:prstGeom>
        </p:spPr>
      </p:pic>
    </p:spTree>
    <p:extLst>
      <p:ext uri="{BB962C8B-B14F-4D97-AF65-F5344CB8AC3E}">
        <p14:creationId xmlns:p14="http://schemas.microsoft.com/office/powerpoint/2010/main" val="29914736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Speed Changes</a:t>
            </a:r>
          </a:p>
        </p:txBody>
      </p:sp>
      <p:pic>
        <p:nvPicPr>
          <p:cNvPr id="5" name="圖片 4">
            <a:extLst>
              <a:ext uri="{FF2B5EF4-FFF2-40B4-BE49-F238E27FC236}">
                <a16:creationId xmlns:a16="http://schemas.microsoft.com/office/drawing/2014/main" id="{B0DDFEE0-D6A0-417C-81B1-06F870A2499F}"/>
              </a:ext>
            </a:extLst>
          </p:cNvPr>
          <p:cNvPicPr>
            <a:picLocks noChangeAspect="1"/>
          </p:cNvPicPr>
          <p:nvPr/>
        </p:nvPicPr>
        <p:blipFill>
          <a:blip r:embed="rId3"/>
          <a:stretch>
            <a:fillRect/>
          </a:stretch>
        </p:blipFill>
        <p:spPr>
          <a:xfrm>
            <a:off x="628650" y="2084070"/>
            <a:ext cx="5467350" cy="3390900"/>
          </a:xfrm>
          <a:prstGeom prst="rect">
            <a:avLst/>
          </a:prstGeom>
        </p:spPr>
      </p:pic>
      <p:pic>
        <p:nvPicPr>
          <p:cNvPr id="6" name="圖片 5">
            <a:extLst>
              <a:ext uri="{FF2B5EF4-FFF2-40B4-BE49-F238E27FC236}">
                <a16:creationId xmlns:a16="http://schemas.microsoft.com/office/drawing/2014/main" id="{2387E438-97E7-44B0-8389-764FEE1A05CC}"/>
              </a:ext>
            </a:extLst>
          </p:cNvPr>
          <p:cNvPicPr>
            <a:picLocks noChangeAspect="1"/>
          </p:cNvPicPr>
          <p:nvPr/>
        </p:nvPicPr>
        <p:blipFill>
          <a:blip r:embed="rId4"/>
          <a:stretch>
            <a:fillRect/>
          </a:stretch>
        </p:blipFill>
        <p:spPr>
          <a:xfrm>
            <a:off x="6096000" y="2084070"/>
            <a:ext cx="4913513" cy="3390900"/>
          </a:xfrm>
          <a:prstGeom prst="rect">
            <a:avLst/>
          </a:prstGeom>
        </p:spPr>
      </p:pic>
    </p:spTree>
    <p:extLst>
      <p:ext uri="{BB962C8B-B14F-4D97-AF65-F5344CB8AC3E}">
        <p14:creationId xmlns:p14="http://schemas.microsoft.com/office/powerpoint/2010/main" val="4152898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Speed Changes</a:t>
            </a:r>
          </a:p>
        </p:txBody>
      </p:sp>
      <p:pic>
        <p:nvPicPr>
          <p:cNvPr id="3" name="圖片 2">
            <a:extLst>
              <a:ext uri="{FF2B5EF4-FFF2-40B4-BE49-F238E27FC236}">
                <a16:creationId xmlns:a16="http://schemas.microsoft.com/office/drawing/2014/main" id="{4972014B-4413-4D2B-8F50-C80D8A32FFB4}"/>
              </a:ext>
            </a:extLst>
          </p:cNvPr>
          <p:cNvPicPr>
            <a:picLocks noChangeAspect="1"/>
          </p:cNvPicPr>
          <p:nvPr/>
        </p:nvPicPr>
        <p:blipFill>
          <a:blip r:embed="rId3"/>
          <a:stretch>
            <a:fillRect/>
          </a:stretch>
        </p:blipFill>
        <p:spPr>
          <a:xfrm>
            <a:off x="1018430" y="1931671"/>
            <a:ext cx="4933775" cy="3107055"/>
          </a:xfrm>
          <a:prstGeom prst="rect">
            <a:avLst/>
          </a:prstGeom>
        </p:spPr>
      </p:pic>
      <p:pic>
        <p:nvPicPr>
          <p:cNvPr id="4" name="圖片 3">
            <a:extLst>
              <a:ext uri="{FF2B5EF4-FFF2-40B4-BE49-F238E27FC236}">
                <a16:creationId xmlns:a16="http://schemas.microsoft.com/office/drawing/2014/main" id="{A64E7957-EAC2-4BDF-8A4C-DE96F32DA020}"/>
              </a:ext>
            </a:extLst>
          </p:cNvPr>
          <p:cNvPicPr>
            <a:picLocks noChangeAspect="1"/>
          </p:cNvPicPr>
          <p:nvPr/>
        </p:nvPicPr>
        <p:blipFill>
          <a:blip r:embed="rId4"/>
          <a:stretch>
            <a:fillRect/>
          </a:stretch>
        </p:blipFill>
        <p:spPr>
          <a:xfrm>
            <a:off x="6096000" y="2004059"/>
            <a:ext cx="5224997" cy="2964181"/>
          </a:xfrm>
          <a:prstGeom prst="rect">
            <a:avLst/>
          </a:prstGeom>
        </p:spPr>
      </p:pic>
    </p:spTree>
    <p:extLst>
      <p:ext uri="{BB962C8B-B14F-4D97-AF65-F5344CB8AC3E}">
        <p14:creationId xmlns:p14="http://schemas.microsoft.com/office/powerpoint/2010/main" val="34818351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Width Changes</a:t>
            </a:r>
          </a:p>
        </p:txBody>
      </p:sp>
      <p:pic>
        <p:nvPicPr>
          <p:cNvPr id="7" name="圖片 6">
            <a:extLst>
              <a:ext uri="{FF2B5EF4-FFF2-40B4-BE49-F238E27FC236}">
                <a16:creationId xmlns:a16="http://schemas.microsoft.com/office/drawing/2014/main" id="{85BF8FD5-2445-46C2-90AE-27BCF53C1553}"/>
              </a:ext>
            </a:extLst>
          </p:cNvPr>
          <p:cNvPicPr>
            <a:picLocks noChangeAspect="1"/>
          </p:cNvPicPr>
          <p:nvPr/>
        </p:nvPicPr>
        <p:blipFill>
          <a:blip r:embed="rId3"/>
          <a:stretch>
            <a:fillRect/>
          </a:stretch>
        </p:blipFill>
        <p:spPr>
          <a:xfrm>
            <a:off x="1229677" y="1889760"/>
            <a:ext cx="4317497" cy="4568190"/>
          </a:xfrm>
          <a:prstGeom prst="rect">
            <a:avLst/>
          </a:prstGeom>
        </p:spPr>
      </p:pic>
      <p:pic>
        <p:nvPicPr>
          <p:cNvPr id="8" name="圖片 7">
            <a:extLst>
              <a:ext uri="{FF2B5EF4-FFF2-40B4-BE49-F238E27FC236}">
                <a16:creationId xmlns:a16="http://schemas.microsoft.com/office/drawing/2014/main" id="{D55619FD-10E5-40A3-B505-A04291CBB1BA}"/>
              </a:ext>
            </a:extLst>
          </p:cNvPr>
          <p:cNvPicPr>
            <a:picLocks noChangeAspect="1"/>
          </p:cNvPicPr>
          <p:nvPr/>
        </p:nvPicPr>
        <p:blipFill>
          <a:blip r:embed="rId4"/>
          <a:stretch>
            <a:fillRect/>
          </a:stretch>
        </p:blipFill>
        <p:spPr>
          <a:xfrm>
            <a:off x="5558897" y="1889760"/>
            <a:ext cx="4391812" cy="4568190"/>
          </a:xfrm>
          <a:prstGeom prst="rect">
            <a:avLst/>
          </a:prstGeom>
        </p:spPr>
      </p:pic>
    </p:spTree>
    <p:extLst>
      <p:ext uri="{BB962C8B-B14F-4D97-AF65-F5344CB8AC3E}">
        <p14:creationId xmlns:p14="http://schemas.microsoft.com/office/powerpoint/2010/main" val="14811157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Width Changes</a:t>
            </a:r>
          </a:p>
        </p:txBody>
      </p:sp>
      <p:pic>
        <p:nvPicPr>
          <p:cNvPr id="3" name="圖片 2">
            <a:extLst>
              <a:ext uri="{FF2B5EF4-FFF2-40B4-BE49-F238E27FC236}">
                <a16:creationId xmlns:a16="http://schemas.microsoft.com/office/drawing/2014/main" id="{DDD64293-A989-4732-A990-3E435AB9798A}"/>
              </a:ext>
            </a:extLst>
          </p:cNvPr>
          <p:cNvPicPr>
            <a:picLocks noChangeAspect="1"/>
          </p:cNvPicPr>
          <p:nvPr/>
        </p:nvPicPr>
        <p:blipFill>
          <a:blip r:embed="rId3"/>
          <a:stretch>
            <a:fillRect/>
          </a:stretch>
        </p:blipFill>
        <p:spPr>
          <a:xfrm>
            <a:off x="1320165" y="2081213"/>
            <a:ext cx="4552616" cy="4258628"/>
          </a:xfrm>
          <a:prstGeom prst="rect">
            <a:avLst/>
          </a:prstGeom>
        </p:spPr>
      </p:pic>
      <p:pic>
        <p:nvPicPr>
          <p:cNvPr id="4" name="圖片 3">
            <a:extLst>
              <a:ext uri="{FF2B5EF4-FFF2-40B4-BE49-F238E27FC236}">
                <a16:creationId xmlns:a16="http://schemas.microsoft.com/office/drawing/2014/main" id="{76CEE0E4-4EDC-48F8-A7F9-DF4F5DA0D639}"/>
              </a:ext>
            </a:extLst>
          </p:cNvPr>
          <p:cNvPicPr>
            <a:picLocks noChangeAspect="1"/>
          </p:cNvPicPr>
          <p:nvPr/>
        </p:nvPicPr>
        <p:blipFill>
          <a:blip r:embed="rId4"/>
          <a:stretch>
            <a:fillRect/>
          </a:stretch>
        </p:blipFill>
        <p:spPr>
          <a:xfrm>
            <a:off x="6096000" y="1913262"/>
            <a:ext cx="4908745" cy="4258629"/>
          </a:xfrm>
          <a:prstGeom prst="rect">
            <a:avLst/>
          </a:prstGeom>
        </p:spPr>
      </p:pic>
    </p:spTree>
    <p:extLst>
      <p:ext uri="{BB962C8B-B14F-4D97-AF65-F5344CB8AC3E}">
        <p14:creationId xmlns:p14="http://schemas.microsoft.com/office/powerpoint/2010/main" val="26876220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Dynamic Bandwidth Changes</a:t>
            </a:r>
          </a:p>
          <a:p>
            <a:pPr lvl="1"/>
            <a:r>
              <a:rPr lang="en-US" sz="1500" dirty="0"/>
              <a:t>Dynamic Link Width Changes</a:t>
            </a:r>
          </a:p>
        </p:txBody>
      </p:sp>
      <p:pic>
        <p:nvPicPr>
          <p:cNvPr id="5" name="圖片 4">
            <a:extLst>
              <a:ext uri="{FF2B5EF4-FFF2-40B4-BE49-F238E27FC236}">
                <a16:creationId xmlns:a16="http://schemas.microsoft.com/office/drawing/2014/main" id="{400089CD-DB96-438F-AF48-5C832301367B}"/>
              </a:ext>
            </a:extLst>
          </p:cNvPr>
          <p:cNvPicPr>
            <a:picLocks noChangeAspect="1"/>
          </p:cNvPicPr>
          <p:nvPr/>
        </p:nvPicPr>
        <p:blipFill>
          <a:blip r:embed="rId3"/>
          <a:stretch>
            <a:fillRect/>
          </a:stretch>
        </p:blipFill>
        <p:spPr>
          <a:xfrm>
            <a:off x="2847129" y="1889760"/>
            <a:ext cx="5423535" cy="4712380"/>
          </a:xfrm>
          <a:prstGeom prst="rect">
            <a:avLst/>
          </a:prstGeom>
        </p:spPr>
      </p:pic>
    </p:spTree>
    <p:extLst>
      <p:ext uri="{BB962C8B-B14F-4D97-AF65-F5344CB8AC3E}">
        <p14:creationId xmlns:p14="http://schemas.microsoft.com/office/powerpoint/2010/main" val="16039064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Power Management Event Mechanisms</a:t>
            </a:r>
          </a:p>
          <a:p>
            <a:pPr lvl="1"/>
            <a:r>
              <a:rPr lang="en-US" sz="1500" dirty="0"/>
              <a:t>Link Wake</a:t>
            </a:r>
          </a:p>
        </p:txBody>
      </p:sp>
      <p:pic>
        <p:nvPicPr>
          <p:cNvPr id="3" name="圖片 2">
            <a:extLst>
              <a:ext uri="{FF2B5EF4-FFF2-40B4-BE49-F238E27FC236}">
                <a16:creationId xmlns:a16="http://schemas.microsoft.com/office/drawing/2014/main" id="{7BBB378D-280C-4256-A7E1-DDD6F61CAF36}"/>
              </a:ext>
            </a:extLst>
          </p:cNvPr>
          <p:cNvPicPr>
            <a:picLocks noChangeAspect="1"/>
          </p:cNvPicPr>
          <p:nvPr/>
        </p:nvPicPr>
        <p:blipFill>
          <a:blip r:embed="rId3"/>
          <a:stretch>
            <a:fillRect/>
          </a:stretch>
        </p:blipFill>
        <p:spPr>
          <a:xfrm>
            <a:off x="879622" y="1798858"/>
            <a:ext cx="5110285" cy="4097647"/>
          </a:xfrm>
          <a:prstGeom prst="rect">
            <a:avLst/>
          </a:prstGeom>
        </p:spPr>
      </p:pic>
      <p:pic>
        <p:nvPicPr>
          <p:cNvPr id="4" name="圖片 3">
            <a:extLst>
              <a:ext uri="{FF2B5EF4-FFF2-40B4-BE49-F238E27FC236}">
                <a16:creationId xmlns:a16="http://schemas.microsoft.com/office/drawing/2014/main" id="{0D790293-0560-4F67-93C0-48AE4C8ED53F}"/>
              </a:ext>
            </a:extLst>
          </p:cNvPr>
          <p:cNvPicPr>
            <a:picLocks noChangeAspect="1"/>
          </p:cNvPicPr>
          <p:nvPr/>
        </p:nvPicPr>
        <p:blipFill>
          <a:blip r:embed="rId4"/>
          <a:stretch>
            <a:fillRect/>
          </a:stretch>
        </p:blipFill>
        <p:spPr>
          <a:xfrm>
            <a:off x="6020972" y="1889760"/>
            <a:ext cx="5472527" cy="4047826"/>
          </a:xfrm>
          <a:prstGeom prst="rect">
            <a:avLst/>
          </a:prstGeom>
        </p:spPr>
      </p:pic>
    </p:spTree>
    <p:extLst>
      <p:ext uri="{BB962C8B-B14F-4D97-AF65-F5344CB8AC3E}">
        <p14:creationId xmlns:p14="http://schemas.microsoft.com/office/powerpoint/2010/main" val="616877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85258"/>
            <a:ext cx="10325099" cy="922335"/>
          </a:xfrm>
        </p:spPr>
        <p:txBody>
          <a:bodyPr>
            <a:normAutofit/>
          </a:bodyPr>
          <a:lstStyle/>
          <a:p>
            <a:r>
              <a:rPr lang="en-US" sz="2000" dirty="0"/>
              <a:t>Transaction</a:t>
            </a:r>
          </a:p>
          <a:p>
            <a:pPr lvl="1"/>
            <a:r>
              <a:rPr lang="en-US" altLang="zh-TW" sz="1600" dirty="0"/>
              <a:t>DMA Transaction</a:t>
            </a:r>
          </a:p>
        </p:txBody>
      </p:sp>
      <p:pic>
        <p:nvPicPr>
          <p:cNvPr id="4" name="圖片 3">
            <a:extLst>
              <a:ext uri="{FF2B5EF4-FFF2-40B4-BE49-F238E27FC236}">
                <a16:creationId xmlns:a16="http://schemas.microsoft.com/office/drawing/2014/main" id="{5695098D-4F2E-4CBE-81F7-10B4EB808059}"/>
              </a:ext>
            </a:extLst>
          </p:cNvPr>
          <p:cNvPicPr>
            <a:picLocks noChangeAspect="1"/>
          </p:cNvPicPr>
          <p:nvPr/>
        </p:nvPicPr>
        <p:blipFill>
          <a:blip r:embed="rId3"/>
          <a:stretch>
            <a:fillRect/>
          </a:stretch>
        </p:blipFill>
        <p:spPr>
          <a:xfrm>
            <a:off x="1813458" y="1907593"/>
            <a:ext cx="7490877" cy="4573378"/>
          </a:xfrm>
          <a:prstGeom prst="rect">
            <a:avLst/>
          </a:prstGeom>
        </p:spPr>
      </p:pic>
    </p:spTree>
    <p:extLst>
      <p:ext uri="{BB962C8B-B14F-4D97-AF65-F5344CB8AC3E}">
        <p14:creationId xmlns:p14="http://schemas.microsoft.com/office/powerpoint/2010/main" val="4829814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Software Initiated Device Power Management</a:t>
            </a:r>
          </a:p>
          <a:p>
            <a:pPr lvl="1"/>
            <a:r>
              <a:rPr lang="en-US" sz="1500" dirty="0"/>
              <a:t>L1 State</a:t>
            </a:r>
          </a:p>
        </p:txBody>
      </p:sp>
      <p:pic>
        <p:nvPicPr>
          <p:cNvPr id="4" name="圖片 3">
            <a:extLst>
              <a:ext uri="{FF2B5EF4-FFF2-40B4-BE49-F238E27FC236}">
                <a16:creationId xmlns:a16="http://schemas.microsoft.com/office/drawing/2014/main" id="{C86598DF-9783-4CC7-8B82-02C2C5CE7ADD}"/>
              </a:ext>
            </a:extLst>
          </p:cNvPr>
          <p:cNvPicPr>
            <a:picLocks noChangeAspect="1"/>
          </p:cNvPicPr>
          <p:nvPr/>
        </p:nvPicPr>
        <p:blipFill>
          <a:blip r:embed="rId3"/>
          <a:stretch>
            <a:fillRect/>
          </a:stretch>
        </p:blipFill>
        <p:spPr>
          <a:xfrm>
            <a:off x="3293165" y="1889760"/>
            <a:ext cx="4538870" cy="4483710"/>
          </a:xfrm>
          <a:prstGeom prst="rect">
            <a:avLst/>
          </a:prstGeom>
        </p:spPr>
      </p:pic>
    </p:spTree>
    <p:extLst>
      <p:ext uri="{BB962C8B-B14F-4D97-AF65-F5344CB8AC3E}">
        <p14:creationId xmlns:p14="http://schemas.microsoft.com/office/powerpoint/2010/main" val="7034137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Software Initiated Device Power Management</a:t>
            </a:r>
          </a:p>
          <a:p>
            <a:pPr lvl="1"/>
            <a:r>
              <a:rPr lang="en-US" sz="1500" dirty="0"/>
              <a:t>L2/L3 Ready</a:t>
            </a:r>
          </a:p>
        </p:txBody>
      </p:sp>
      <p:pic>
        <p:nvPicPr>
          <p:cNvPr id="3" name="圖片 2">
            <a:extLst>
              <a:ext uri="{FF2B5EF4-FFF2-40B4-BE49-F238E27FC236}">
                <a16:creationId xmlns:a16="http://schemas.microsoft.com/office/drawing/2014/main" id="{DE9F2FCB-A9E0-49E3-A6F6-EFB9F778F608}"/>
              </a:ext>
            </a:extLst>
          </p:cNvPr>
          <p:cNvPicPr>
            <a:picLocks noChangeAspect="1"/>
          </p:cNvPicPr>
          <p:nvPr/>
        </p:nvPicPr>
        <p:blipFill>
          <a:blip r:embed="rId3"/>
          <a:stretch>
            <a:fillRect/>
          </a:stretch>
        </p:blipFill>
        <p:spPr>
          <a:xfrm>
            <a:off x="698501" y="1889760"/>
            <a:ext cx="5509587" cy="4442483"/>
          </a:xfrm>
          <a:prstGeom prst="rect">
            <a:avLst/>
          </a:prstGeom>
        </p:spPr>
      </p:pic>
      <p:pic>
        <p:nvPicPr>
          <p:cNvPr id="4" name="圖片 3">
            <a:extLst>
              <a:ext uri="{FF2B5EF4-FFF2-40B4-BE49-F238E27FC236}">
                <a16:creationId xmlns:a16="http://schemas.microsoft.com/office/drawing/2014/main" id="{408D67DB-2FA2-4866-BE43-2053F643828C}"/>
              </a:ext>
            </a:extLst>
          </p:cNvPr>
          <p:cNvPicPr>
            <a:picLocks noChangeAspect="1"/>
          </p:cNvPicPr>
          <p:nvPr/>
        </p:nvPicPr>
        <p:blipFill>
          <a:blip r:embed="rId4"/>
          <a:stretch>
            <a:fillRect/>
          </a:stretch>
        </p:blipFill>
        <p:spPr>
          <a:xfrm>
            <a:off x="6096000" y="1889759"/>
            <a:ext cx="5681702" cy="4442483"/>
          </a:xfrm>
          <a:prstGeom prst="rect">
            <a:avLst/>
          </a:prstGeom>
        </p:spPr>
      </p:pic>
    </p:spTree>
    <p:extLst>
      <p:ext uri="{BB962C8B-B14F-4D97-AF65-F5344CB8AC3E}">
        <p14:creationId xmlns:p14="http://schemas.microsoft.com/office/powerpoint/2010/main" val="4961423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Enumeration</a:t>
            </a:r>
          </a:p>
          <a:p>
            <a:pPr lvl="1"/>
            <a:r>
              <a:rPr lang="en-US" sz="1500" dirty="0"/>
              <a:t>PCI Map</a:t>
            </a:r>
          </a:p>
        </p:txBody>
      </p:sp>
      <p:pic>
        <p:nvPicPr>
          <p:cNvPr id="4" name="圖片 3">
            <a:extLst>
              <a:ext uri="{FF2B5EF4-FFF2-40B4-BE49-F238E27FC236}">
                <a16:creationId xmlns:a16="http://schemas.microsoft.com/office/drawing/2014/main" id="{BA370CB2-476F-4413-B2FD-2D587A0EAA72}"/>
              </a:ext>
            </a:extLst>
          </p:cNvPr>
          <p:cNvPicPr>
            <a:picLocks noChangeAspect="1"/>
          </p:cNvPicPr>
          <p:nvPr/>
        </p:nvPicPr>
        <p:blipFill>
          <a:blip r:embed="rId3"/>
          <a:stretch>
            <a:fillRect/>
          </a:stretch>
        </p:blipFill>
        <p:spPr>
          <a:xfrm>
            <a:off x="1393184" y="1889760"/>
            <a:ext cx="8046731" cy="3689156"/>
          </a:xfrm>
          <a:prstGeom prst="rect">
            <a:avLst/>
          </a:prstGeom>
        </p:spPr>
      </p:pic>
    </p:spTree>
    <p:extLst>
      <p:ext uri="{BB962C8B-B14F-4D97-AF65-F5344CB8AC3E}">
        <p14:creationId xmlns:p14="http://schemas.microsoft.com/office/powerpoint/2010/main" val="8255061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6"/>
            <a:ext cx="9436099" cy="576884"/>
          </a:xfrm>
        </p:spPr>
        <p:txBody>
          <a:bodyPr>
            <a:normAutofit/>
          </a:bodyPr>
          <a:lstStyle/>
          <a:p>
            <a:r>
              <a:rPr lang="en-US" sz="2133" dirty="0"/>
              <a:t>PCI Config</a:t>
            </a:r>
          </a:p>
        </p:txBody>
      </p:sp>
      <p:pic>
        <p:nvPicPr>
          <p:cNvPr id="3" name="圖片 2">
            <a:extLst>
              <a:ext uri="{FF2B5EF4-FFF2-40B4-BE49-F238E27FC236}">
                <a16:creationId xmlns:a16="http://schemas.microsoft.com/office/drawing/2014/main" id="{894A0B8A-CF8E-4437-85F5-29C91A244892}"/>
              </a:ext>
            </a:extLst>
          </p:cNvPr>
          <p:cNvPicPr>
            <a:picLocks noChangeAspect="1"/>
          </p:cNvPicPr>
          <p:nvPr/>
        </p:nvPicPr>
        <p:blipFill>
          <a:blip r:embed="rId3"/>
          <a:stretch>
            <a:fillRect/>
          </a:stretch>
        </p:blipFill>
        <p:spPr>
          <a:xfrm>
            <a:off x="1723393" y="1729410"/>
            <a:ext cx="8745213" cy="4491162"/>
          </a:xfrm>
          <a:prstGeom prst="rect">
            <a:avLst/>
          </a:prstGeom>
        </p:spPr>
      </p:pic>
    </p:spTree>
    <p:extLst>
      <p:ext uri="{BB962C8B-B14F-4D97-AF65-F5344CB8AC3E}">
        <p14:creationId xmlns:p14="http://schemas.microsoft.com/office/powerpoint/2010/main" val="30625916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6"/>
            <a:ext cx="9436099" cy="457613"/>
          </a:xfrm>
        </p:spPr>
        <p:txBody>
          <a:bodyPr>
            <a:normAutofit/>
          </a:bodyPr>
          <a:lstStyle/>
          <a:p>
            <a:r>
              <a:rPr lang="en-US" sz="2133" dirty="0"/>
              <a:t>PCI Config</a:t>
            </a:r>
          </a:p>
        </p:txBody>
      </p:sp>
      <p:pic>
        <p:nvPicPr>
          <p:cNvPr id="4" name="圖片 3">
            <a:extLst>
              <a:ext uri="{FF2B5EF4-FFF2-40B4-BE49-F238E27FC236}">
                <a16:creationId xmlns:a16="http://schemas.microsoft.com/office/drawing/2014/main" id="{2956DA87-D8E7-4F19-B419-54E603647F16}"/>
              </a:ext>
            </a:extLst>
          </p:cNvPr>
          <p:cNvPicPr>
            <a:picLocks noChangeAspect="1"/>
          </p:cNvPicPr>
          <p:nvPr/>
        </p:nvPicPr>
        <p:blipFill>
          <a:blip r:embed="rId3"/>
          <a:stretch>
            <a:fillRect/>
          </a:stretch>
        </p:blipFill>
        <p:spPr>
          <a:xfrm>
            <a:off x="2592456" y="1610139"/>
            <a:ext cx="7007087" cy="4843299"/>
          </a:xfrm>
          <a:prstGeom prst="rect">
            <a:avLst/>
          </a:prstGeom>
        </p:spPr>
      </p:pic>
    </p:spTree>
    <p:extLst>
      <p:ext uri="{BB962C8B-B14F-4D97-AF65-F5344CB8AC3E}">
        <p14:creationId xmlns:p14="http://schemas.microsoft.com/office/powerpoint/2010/main" val="29110407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62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Configuration</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2650789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1010759"/>
            <a:ext cx="9566275" cy="1655956"/>
          </a:xfrm>
        </p:spPr>
        <p:txBody>
          <a:bodyPr>
            <a:normAutofit fontScale="85000" lnSpcReduction="20000"/>
          </a:bodyPr>
          <a:lstStyle/>
          <a:p>
            <a:r>
              <a:rPr lang="en-US" dirty="0"/>
              <a:t>Bus, Device and Function</a:t>
            </a:r>
          </a:p>
          <a:p>
            <a:pPr lvl="1"/>
            <a:r>
              <a:rPr lang="en-US" sz="1600" dirty="0"/>
              <a:t>Every PCIe Function is uniquely identified by the Device it resides within and the Bus to which the Device connects. This ID is commonly referred to as a ‘BDF’. Up to 256 Bus Numbers can be assigned by configuration software. The initial Bus Number, Bus 0, is typically assigned by hardware to the Root Complex. PCIe permits up to 32 device attachments on a single PCI bus. Each Device must implement Function 0 and may contain a collection of up to eight Functions. When two or more Functions are implemented the Device is called a multi-function device. These Functions may include hard drive interfaces, display controllers, ethernet controllers, USB controllers, etc. Each Function has its own configuration address space that is used to setup the resources associated with the Function.</a:t>
            </a:r>
          </a:p>
        </p:txBody>
      </p:sp>
      <p:pic>
        <p:nvPicPr>
          <p:cNvPr id="3" name="圖片 2">
            <a:extLst>
              <a:ext uri="{FF2B5EF4-FFF2-40B4-BE49-F238E27FC236}">
                <a16:creationId xmlns:a16="http://schemas.microsoft.com/office/drawing/2014/main" id="{D4E6CBD4-1AB5-49B3-A87A-D98CF3F40538}"/>
              </a:ext>
            </a:extLst>
          </p:cNvPr>
          <p:cNvPicPr>
            <a:picLocks noChangeAspect="1"/>
          </p:cNvPicPr>
          <p:nvPr/>
        </p:nvPicPr>
        <p:blipFill>
          <a:blip r:embed="rId3"/>
          <a:stretch>
            <a:fillRect/>
          </a:stretch>
        </p:blipFill>
        <p:spPr>
          <a:xfrm>
            <a:off x="3835082" y="2524947"/>
            <a:ext cx="3093720" cy="4102862"/>
          </a:xfrm>
          <a:prstGeom prst="rect">
            <a:avLst/>
          </a:prstGeom>
        </p:spPr>
      </p:pic>
    </p:spTree>
    <p:extLst>
      <p:ext uri="{BB962C8B-B14F-4D97-AF65-F5344CB8AC3E}">
        <p14:creationId xmlns:p14="http://schemas.microsoft.com/office/powerpoint/2010/main" val="35357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pic>
        <p:nvPicPr>
          <p:cNvPr id="4" name="圖片 3">
            <a:extLst>
              <a:ext uri="{FF2B5EF4-FFF2-40B4-BE49-F238E27FC236}">
                <a16:creationId xmlns:a16="http://schemas.microsoft.com/office/drawing/2014/main" id="{D9246041-A5D7-4522-83F9-2DAD7CBE5177}"/>
              </a:ext>
            </a:extLst>
          </p:cNvPr>
          <p:cNvPicPr>
            <a:picLocks noChangeAspect="1"/>
          </p:cNvPicPr>
          <p:nvPr/>
        </p:nvPicPr>
        <p:blipFill>
          <a:blip r:embed="rId3"/>
          <a:stretch>
            <a:fillRect/>
          </a:stretch>
        </p:blipFill>
        <p:spPr>
          <a:xfrm>
            <a:off x="2154755" y="2174488"/>
            <a:ext cx="6808283" cy="4447939"/>
          </a:xfrm>
          <a:prstGeom prst="rect">
            <a:avLst/>
          </a:prstGeom>
        </p:spPr>
      </p:pic>
      <p:sp>
        <p:nvSpPr>
          <p:cNvPr id="5" name="Content Placeholder 2">
            <a:extLst>
              <a:ext uri="{FF2B5EF4-FFF2-40B4-BE49-F238E27FC236}">
                <a16:creationId xmlns:a16="http://schemas.microsoft.com/office/drawing/2014/main" id="{2F92C240-D6E3-4C3C-AF26-29188B941669}"/>
              </a:ext>
            </a:extLst>
          </p:cNvPr>
          <p:cNvSpPr txBox="1">
            <a:spLocks/>
          </p:cNvSpPr>
          <p:nvPr/>
        </p:nvSpPr>
        <p:spPr>
          <a:xfrm>
            <a:off x="698501" y="1001149"/>
            <a:ext cx="9720792" cy="1173339"/>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Configuration Space</a:t>
            </a:r>
          </a:p>
          <a:p>
            <a:pPr lvl="1"/>
            <a:r>
              <a:rPr lang="en-US" sz="1400" dirty="0"/>
              <a:t>PCI Express extends the Configuration Space to 4096 bytes per Function as compared to 256 bytes allowed by PCI. PCI Express Configuration Space is divided into a PCI-compatible region, which consists of the first 256 bytes of a Function’s Configuration Space, and a PCI Express Extended Configuration Space which consists of the remaining Configuration Space.</a:t>
            </a:r>
          </a:p>
        </p:txBody>
      </p:sp>
    </p:spTree>
    <p:extLst>
      <p:ext uri="{BB962C8B-B14F-4D97-AF65-F5344CB8AC3E}">
        <p14:creationId xmlns:p14="http://schemas.microsoft.com/office/powerpoint/2010/main" val="33298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99591"/>
            <a:ext cx="10325099" cy="798194"/>
          </a:xfrm>
        </p:spPr>
        <p:txBody>
          <a:bodyPr>
            <a:normAutofit/>
          </a:bodyPr>
          <a:lstStyle/>
          <a:p>
            <a:r>
              <a:rPr lang="en-US" sz="2000" dirty="0"/>
              <a:t>PCI-Compatible Configuration Space</a:t>
            </a:r>
          </a:p>
        </p:txBody>
      </p:sp>
      <p:pic>
        <p:nvPicPr>
          <p:cNvPr id="3" name="圖片 2">
            <a:extLst>
              <a:ext uri="{FF2B5EF4-FFF2-40B4-BE49-F238E27FC236}">
                <a16:creationId xmlns:a16="http://schemas.microsoft.com/office/drawing/2014/main" id="{3F68E427-BC3C-4CEE-91A4-92482BFCE5D2}"/>
              </a:ext>
            </a:extLst>
          </p:cNvPr>
          <p:cNvPicPr>
            <a:picLocks noChangeAspect="1"/>
          </p:cNvPicPr>
          <p:nvPr/>
        </p:nvPicPr>
        <p:blipFill>
          <a:blip r:embed="rId3"/>
          <a:stretch>
            <a:fillRect/>
          </a:stretch>
        </p:blipFill>
        <p:spPr>
          <a:xfrm>
            <a:off x="698501" y="1950720"/>
            <a:ext cx="5270044" cy="3854767"/>
          </a:xfrm>
          <a:prstGeom prst="rect">
            <a:avLst/>
          </a:prstGeom>
        </p:spPr>
      </p:pic>
      <p:pic>
        <p:nvPicPr>
          <p:cNvPr id="5" name="圖片 4">
            <a:extLst>
              <a:ext uri="{FF2B5EF4-FFF2-40B4-BE49-F238E27FC236}">
                <a16:creationId xmlns:a16="http://schemas.microsoft.com/office/drawing/2014/main" id="{F27B2DA3-C219-4765-B0B0-9FC07EC1DE2E}"/>
              </a:ext>
            </a:extLst>
          </p:cNvPr>
          <p:cNvPicPr>
            <a:picLocks noChangeAspect="1"/>
          </p:cNvPicPr>
          <p:nvPr/>
        </p:nvPicPr>
        <p:blipFill>
          <a:blip r:embed="rId4"/>
          <a:stretch>
            <a:fillRect/>
          </a:stretch>
        </p:blipFill>
        <p:spPr>
          <a:xfrm>
            <a:off x="5968545" y="1950720"/>
            <a:ext cx="5460683" cy="3900488"/>
          </a:xfrm>
          <a:prstGeom prst="rect">
            <a:avLst/>
          </a:prstGeom>
        </p:spPr>
      </p:pic>
    </p:spTree>
    <p:extLst>
      <p:ext uri="{BB962C8B-B14F-4D97-AF65-F5344CB8AC3E}">
        <p14:creationId xmlns:p14="http://schemas.microsoft.com/office/powerpoint/2010/main" val="2140397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90382"/>
            <a:ext cx="10325099" cy="798194"/>
          </a:xfrm>
        </p:spPr>
        <p:txBody>
          <a:bodyPr>
            <a:normAutofit/>
          </a:bodyPr>
          <a:lstStyle/>
          <a:p>
            <a:r>
              <a:rPr lang="en-US" sz="2000" dirty="0"/>
              <a:t>PCI-Compatible Configuration Space</a:t>
            </a:r>
          </a:p>
        </p:txBody>
      </p:sp>
      <p:pic>
        <p:nvPicPr>
          <p:cNvPr id="4" name="圖片 3">
            <a:extLst>
              <a:ext uri="{FF2B5EF4-FFF2-40B4-BE49-F238E27FC236}">
                <a16:creationId xmlns:a16="http://schemas.microsoft.com/office/drawing/2014/main" id="{B0350451-C808-4DEE-954B-7E06384176FC}"/>
              </a:ext>
            </a:extLst>
          </p:cNvPr>
          <p:cNvPicPr>
            <a:picLocks noChangeAspect="1"/>
          </p:cNvPicPr>
          <p:nvPr/>
        </p:nvPicPr>
        <p:blipFill>
          <a:blip r:embed="rId3"/>
          <a:stretch>
            <a:fillRect/>
          </a:stretch>
        </p:blipFill>
        <p:spPr>
          <a:xfrm>
            <a:off x="2090780" y="1389479"/>
            <a:ext cx="6936233" cy="5076186"/>
          </a:xfrm>
          <a:prstGeom prst="rect">
            <a:avLst/>
          </a:prstGeom>
        </p:spPr>
      </p:pic>
    </p:spTree>
    <p:extLst>
      <p:ext uri="{BB962C8B-B14F-4D97-AF65-F5344CB8AC3E}">
        <p14:creationId xmlns:p14="http://schemas.microsoft.com/office/powerpoint/2010/main" val="492556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56928"/>
            <a:ext cx="10325099" cy="798194"/>
          </a:xfrm>
        </p:spPr>
        <p:txBody>
          <a:bodyPr>
            <a:normAutofit/>
          </a:bodyPr>
          <a:lstStyle/>
          <a:p>
            <a:r>
              <a:rPr lang="en-US" sz="2000" dirty="0"/>
              <a:t>Extended Configuration Space</a:t>
            </a:r>
          </a:p>
        </p:txBody>
      </p:sp>
      <p:pic>
        <p:nvPicPr>
          <p:cNvPr id="4" name="圖片 3">
            <a:extLst>
              <a:ext uri="{FF2B5EF4-FFF2-40B4-BE49-F238E27FC236}">
                <a16:creationId xmlns:a16="http://schemas.microsoft.com/office/drawing/2014/main" id="{C1653AED-2E78-4D6B-80DE-0F870CC903B5}"/>
              </a:ext>
            </a:extLst>
          </p:cNvPr>
          <p:cNvPicPr>
            <a:picLocks noChangeAspect="1"/>
          </p:cNvPicPr>
          <p:nvPr/>
        </p:nvPicPr>
        <p:blipFill>
          <a:blip r:embed="rId3"/>
          <a:stretch>
            <a:fillRect/>
          </a:stretch>
        </p:blipFill>
        <p:spPr>
          <a:xfrm>
            <a:off x="698501" y="1755122"/>
            <a:ext cx="10601873" cy="4467258"/>
          </a:xfrm>
          <a:prstGeom prst="rect">
            <a:avLst/>
          </a:prstGeom>
        </p:spPr>
      </p:pic>
    </p:spTree>
    <p:extLst>
      <p:ext uri="{BB962C8B-B14F-4D97-AF65-F5344CB8AC3E}">
        <p14:creationId xmlns:p14="http://schemas.microsoft.com/office/powerpoint/2010/main" val="3848716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56928"/>
            <a:ext cx="10325099" cy="798194"/>
          </a:xfrm>
        </p:spPr>
        <p:txBody>
          <a:bodyPr>
            <a:normAutofit/>
          </a:bodyPr>
          <a:lstStyle/>
          <a:p>
            <a:r>
              <a:rPr lang="en-US" altLang="zh-TW" sz="2000" dirty="0" err="1"/>
              <a:t>NVMe</a:t>
            </a:r>
            <a:r>
              <a:rPr lang="en-US" altLang="zh-TW" sz="2000" dirty="0"/>
              <a:t> - </a:t>
            </a:r>
            <a:r>
              <a:rPr lang="en-US" sz="2000" dirty="0"/>
              <a:t>System Bus (PCI Express) Registers</a:t>
            </a:r>
          </a:p>
        </p:txBody>
      </p:sp>
      <p:pic>
        <p:nvPicPr>
          <p:cNvPr id="3" name="圖片 2">
            <a:extLst>
              <a:ext uri="{FF2B5EF4-FFF2-40B4-BE49-F238E27FC236}">
                <a16:creationId xmlns:a16="http://schemas.microsoft.com/office/drawing/2014/main" id="{023C604C-34D8-40D6-84C4-9F2DEC18D161}"/>
              </a:ext>
            </a:extLst>
          </p:cNvPr>
          <p:cNvPicPr>
            <a:picLocks noChangeAspect="1"/>
          </p:cNvPicPr>
          <p:nvPr/>
        </p:nvPicPr>
        <p:blipFill>
          <a:blip r:embed="rId3"/>
          <a:stretch>
            <a:fillRect/>
          </a:stretch>
        </p:blipFill>
        <p:spPr>
          <a:xfrm>
            <a:off x="2265362" y="1356025"/>
            <a:ext cx="7191375" cy="1495425"/>
          </a:xfrm>
          <a:prstGeom prst="rect">
            <a:avLst/>
          </a:prstGeom>
        </p:spPr>
      </p:pic>
      <p:pic>
        <p:nvPicPr>
          <p:cNvPr id="5" name="圖片 4">
            <a:extLst>
              <a:ext uri="{FF2B5EF4-FFF2-40B4-BE49-F238E27FC236}">
                <a16:creationId xmlns:a16="http://schemas.microsoft.com/office/drawing/2014/main" id="{91491B4D-F24B-41E2-83F0-DC2AF81C9C7B}"/>
              </a:ext>
            </a:extLst>
          </p:cNvPr>
          <p:cNvPicPr>
            <a:picLocks noChangeAspect="1"/>
          </p:cNvPicPr>
          <p:nvPr/>
        </p:nvPicPr>
        <p:blipFill>
          <a:blip r:embed="rId4"/>
          <a:stretch>
            <a:fillRect/>
          </a:stretch>
        </p:blipFill>
        <p:spPr>
          <a:xfrm>
            <a:off x="3325938" y="2851450"/>
            <a:ext cx="5070221" cy="3804619"/>
          </a:xfrm>
          <a:prstGeom prst="rect">
            <a:avLst/>
          </a:prstGeom>
        </p:spPr>
      </p:pic>
      <p:sp>
        <p:nvSpPr>
          <p:cNvPr id="6" name="矩形: 圓角 5">
            <a:extLst>
              <a:ext uri="{FF2B5EF4-FFF2-40B4-BE49-F238E27FC236}">
                <a16:creationId xmlns:a16="http://schemas.microsoft.com/office/drawing/2014/main" id="{EB03FA08-B164-4898-96A0-010CE74BDDE6}"/>
              </a:ext>
            </a:extLst>
          </p:cNvPr>
          <p:cNvSpPr/>
          <p:nvPr/>
        </p:nvSpPr>
        <p:spPr>
          <a:xfrm>
            <a:off x="5422605" y="4455042"/>
            <a:ext cx="2892055" cy="4890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5399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377E9AF1-DF63-4C34-80AB-CF5E8FEC2A22}"/>
              </a:ext>
            </a:extLst>
          </p:cNvPr>
          <p:cNvSpPr>
            <a:spLocks noGrp="1"/>
          </p:cNvSpPr>
          <p:nvPr>
            <p:ph sz="quarter" idx="12"/>
          </p:nvPr>
        </p:nvSpPr>
        <p:spPr>
          <a:xfrm>
            <a:off x="1157815" y="1617174"/>
            <a:ext cx="9279725" cy="3534689"/>
          </a:xfrm>
        </p:spPr>
        <p:txBody>
          <a:bodyPr>
            <a:normAutofit fontScale="92500" lnSpcReduction="20000"/>
          </a:bodyPr>
          <a:lstStyle/>
          <a:p>
            <a:r>
              <a:rPr lang="en-US" altLang="zh-TW" dirty="0"/>
              <a:t>Architecture</a:t>
            </a:r>
          </a:p>
          <a:p>
            <a:r>
              <a:rPr lang="en-US" altLang="zh-TW" dirty="0"/>
              <a:t>Configuration</a:t>
            </a:r>
          </a:p>
          <a:p>
            <a:r>
              <a:rPr lang="en-US" altLang="zh-TW" dirty="0"/>
              <a:t>Address Space &amp; Transaction Routing</a:t>
            </a:r>
          </a:p>
          <a:p>
            <a:r>
              <a:rPr lang="en-US" altLang="zh-TW" dirty="0"/>
              <a:t>TLP &amp; DLLP Elements</a:t>
            </a:r>
          </a:p>
          <a:p>
            <a:r>
              <a:rPr lang="en-US" altLang="zh-TW" dirty="0"/>
              <a:t>Flow Control</a:t>
            </a:r>
          </a:p>
          <a:p>
            <a:r>
              <a:rPr lang="en-US" altLang="zh-TW" dirty="0"/>
              <a:t>ACK/NAK Protocol</a:t>
            </a:r>
          </a:p>
          <a:p>
            <a:r>
              <a:rPr lang="en-US" altLang="zh-TW" dirty="0"/>
              <a:t>Physical Layer – Logical</a:t>
            </a:r>
          </a:p>
          <a:p>
            <a:r>
              <a:rPr lang="en-US" altLang="zh-TW" dirty="0"/>
              <a:t>Link Initialization &amp; Training</a:t>
            </a:r>
          </a:p>
          <a:p>
            <a:r>
              <a:rPr lang="en-US" altLang="zh-TW" dirty="0"/>
              <a:t>Power Management</a:t>
            </a:r>
          </a:p>
          <a:p>
            <a:r>
              <a:rPr lang="en-US" altLang="zh-TW" dirty="0"/>
              <a:t>Examples</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3" name="內容版面配置區 2">
            <a:extLst>
              <a:ext uri="{FF2B5EF4-FFF2-40B4-BE49-F238E27FC236}">
                <a16:creationId xmlns:a16="http://schemas.microsoft.com/office/drawing/2014/main" id="{3A8D56E6-54DD-4E4A-844F-FC399096968B}"/>
              </a:ext>
            </a:extLst>
          </p:cNvPr>
          <p:cNvSpPr>
            <a:spLocks noGrp="1"/>
          </p:cNvSpPr>
          <p:nvPr>
            <p:ph sz="quarter" idx="13"/>
          </p:nvPr>
        </p:nvSpPr>
        <p:spPr>
          <a:xfrm>
            <a:off x="1157816" y="784055"/>
            <a:ext cx="9876367" cy="833120"/>
          </a:xfrm>
        </p:spPr>
        <p:txBody>
          <a:bodyPr/>
          <a:lstStyle/>
          <a:p>
            <a:r>
              <a:rPr lang="en-US" altLang="zh-TW" dirty="0"/>
              <a:t>Agenda</a:t>
            </a:r>
          </a:p>
          <a:p>
            <a:endParaRPr lang="zh-TW" altLang="en-US" dirty="0"/>
          </a:p>
        </p:txBody>
      </p:sp>
    </p:spTree>
    <p:extLst>
      <p:ext uri="{BB962C8B-B14F-4D97-AF65-F5344CB8AC3E}">
        <p14:creationId xmlns:p14="http://schemas.microsoft.com/office/powerpoint/2010/main" val="3215879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56928"/>
            <a:ext cx="10325099" cy="798194"/>
          </a:xfrm>
        </p:spPr>
        <p:txBody>
          <a:bodyPr>
            <a:normAutofit/>
          </a:bodyPr>
          <a:lstStyle/>
          <a:p>
            <a:r>
              <a:rPr lang="en-US" altLang="zh-TW" sz="2000" dirty="0" err="1"/>
              <a:t>NVMe</a:t>
            </a:r>
            <a:r>
              <a:rPr lang="en-US" altLang="zh-TW" sz="2000" dirty="0"/>
              <a:t> - </a:t>
            </a:r>
            <a:r>
              <a:rPr lang="en-US" sz="2000" dirty="0"/>
              <a:t>Controller Registers</a:t>
            </a:r>
          </a:p>
        </p:txBody>
      </p:sp>
      <p:pic>
        <p:nvPicPr>
          <p:cNvPr id="4" name="圖片 3">
            <a:extLst>
              <a:ext uri="{FF2B5EF4-FFF2-40B4-BE49-F238E27FC236}">
                <a16:creationId xmlns:a16="http://schemas.microsoft.com/office/drawing/2014/main" id="{62911CFF-13D8-4B2F-ACDA-43F2607F8C15}"/>
              </a:ext>
            </a:extLst>
          </p:cNvPr>
          <p:cNvPicPr>
            <a:picLocks noChangeAspect="1"/>
          </p:cNvPicPr>
          <p:nvPr/>
        </p:nvPicPr>
        <p:blipFill>
          <a:blip r:embed="rId3"/>
          <a:stretch>
            <a:fillRect/>
          </a:stretch>
        </p:blipFill>
        <p:spPr>
          <a:xfrm>
            <a:off x="698501" y="1356025"/>
            <a:ext cx="5462336" cy="4764701"/>
          </a:xfrm>
          <a:prstGeom prst="rect">
            <a:avLst/>
          </a:prstGeom>
        </p:spPr>
      </p:pic>
      <p:pic>
        <p:nvPicPr>
          <p:cNvPr id="6" name="圖片 5">
            <a:extLst>
              <a:ext uri="{FF2B5EF4-FFF2-40B4-BE49-F238E27FC236}">
                <a16:creationId xmlns:a16="http://schemas.microsoft.com/office/drawing/2014/main" id="{77CA7F7D-1346-4916-87E4-DC28E0F1B78B}"/>
              </a:ext>
            </a:extLst>
          </p:cNvPr>
          <p:cNvPicPr>
            <a:picLocks noChangeAspect="1"/>
          </p:cNvPicPr>
          <p:nvPr/>
        </p:nvPicPr>
        <p:blipFill>
          <a:blip r:embed="rId4"/>
          <a:stretch>
            <a:fillRect/>
          </a:stretch>
        </p:blipFill>
        <p:spPr>
          <a:xfrm>
            <a:off x="6160837" y="1591730"/>
            <a:ext cx="5424601" cy="2081275"/>
          </a:xfrm>
          <a:prstGeom prst="rect">
            <a:avLst/>
          </a:prstGeom>
        </p:spPr>
      </p:pic>
      <p:sp>
        <p:nvSpPr>
          <p:cNvPr id="7" name="矩形: 圓角 6">
            <a:extLst>
              <a:ext uri="{FF2B5EF4-FFF2-40B4-BE49-F238E27FC236}">
                <a16:creationId xmlns:a16="http://schemas.microsoft.com/office/drawing/2014/main" id="{5F6E3A56-8BF8-4C8E-8458-B885C74B2D1D}"/>
              </a:ext>
            </a:extLst>
          </p:cNvPr>
          <p:cNvSpPr/>
          <p:nvPr/>
        </p:nvSpPr>
        <p:spPr>
          <a:xfrm>
            <a:off x="3852809" y="2763748"/>
            <a:ext cx="2243191" cy="3595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AFDBD960-8732-400F-BFD2-1D6279A7A581}"/>
              </a:ext>
            </a:extLst>
          </p:cNvPr>
          <p:cNvSpPr/>
          <p:nvPr/>
        </p:nvSpPr>
        <p:spPr>
          <a:xfrm>
            <a:off x="3852809" y="5721274"/>
            <a:ext cx="2243191" cy="35959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C1847734-89D6-4273-AF0E-8CF2B399FE18}"/>
              </a:ext>
            </a:extLst>
          </p:cNvPr>
          <p:cNvSpPr/>
          <p:nvPr/>
        </p:nvSpPr>
        <p:spPr>
          <a:xfrm>
            <a:off x="9297698" y="1787328"/>
            <a:ext cx="2287740" cy="40699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56A409CD-434F-4AD3-BD93-4A847D4BE4FB}"/>
              </a:ext>
            </a:extLst>
          </p:cNvPr>
          <p:cNvSpPr/>
          <p:nvPr/>
        </p:nvSpPr>
        <p:spPr>
          <a:xfrm>
            <a:off x="3836598" y="2478582"/>
            <a:ext cx="2275611" cy="14558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C9F5EF20-FCCF-4D4F-9D65-FBF01B96250A}"/>
              </a:ext>
            </a:extLst>
          </p:cNvPr>
          <p:cNvSpPr/>
          <p:nvPr/>
        </p:nvSpPr>
        <p:spPr>
          <a:xfrm>
            <a:off x="3820389" y="2210562"/>
            <a:ext cx="2275611" cy="16265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211056A5-96BF-47C0-8DA0-809AC25BB184}"/>
              </a:ext>
            </a:extLst>
          </p:cNvPr>
          <p:cNvSpPr/>
          <p:nvPr/>
        </p:nvSpPr>
        <p:spPr>
          <a:xfrm>
            <a:off x="3860912" y="1710503"/>
            <a:ext cx="2275611" cy="14558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68078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74106"/>
            <a:ext cx="10325099" cy="798194"/>
          </a:xfrm>
        </p:spPr>
        <p:txBody>
          <a:bodyPr>
            <a:normAutofit/>
          </a:bodyPr>
          <a:lstStyle/>
          <a:p>
            <a:r>
              <a:rPr lang="en-US" sz="2000" dirty="0"/>
              <a:t>Enhanced Configuration Access Mechanism</a:t>
            </a:r>
          </a:p>
        </p:txBody>
      </p:sp>
      <p:pic>
        <p:nvPicPr>
          <p:cNvPr id="3" name="圖片 2">
            <a:extLst>
              <a:ext uri="{FF2B5EF4-FFF2-40B4-BE49-F238E27FC236}">
                <a16:creationId xmlns:a16="http://schemas.microsoft.com/office/drawing/2014/main" id="{1D5F7681-27BC-4958-8909-62B4A622A658}"/>
              </a:ext>
            </a:extLst>
          </p:cNvPr>
          <p:cNvPicPr>
            <a:picLocks noChangeAspect="1"/>
          </p:cNvPicPr>
          <p:nvPr/>
        </p:nvPicPr>
        <p:blipFill>
          <a:blip r:embed="rId3"/>
          <a:stretch>
            <a:fillRect/>
          </a:stretch>
        </p:blipFill>
        <p:spPr>
          <a:xfrm>
            <a:off x="1887808" y="1772300"/>
            <a:ext cx="7946483" cy="4059787"/>
          </a:xfrm>
          <a:prstGeom prst="rect">
            <a:avLst/>
          </a:prstGeom>
        </p:spPr>
      </p:pic>
    </p:spTree>
    <p:extLst>
      <p:ext uri="{BB962C8B-B14F-4D97-AF65-F5344CB8AC3E}">
        <p14:creationId xmlns:p14="http://schemas.microsoft.com/office/powerpoint/2010/main" val="2240160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67741"/>
            <a:ext cx="10325099" cy="798194"/>
          </a:xfrm>
        </p:spPr>
        <p:txBody>
          <a:bodyPr>
            <a:normAutofit/>
          </a:bodyPr>
          <a:lstStyle/>
          <a:p>
            <a:r>
              <a:rPr lang="en-US" sz="2000" dirty="0"/>
              <a:t>Configuration </a:t>
            </a:r>
            <a:r>
              <a:rPr lang="en-US" altLang="zh-TW" sz="2000" dirty="0"/>
              <a:t>Requests</a:t>
            </a:r>
            <a:endParaRPr lang="en-US" sz="2000" dirty="0"/>
          </a:p>
        </p:txBody>
      </p:sp>
      <p:pic>
        <p:nvPicPr>
          <p:cNvPr id="4" name="圖片 3">
            <a:extLst>
              <a:ext uri="{FF2B5EF4-FFF2-40B4-BE49-F238E27FC236}">
                <a16:creationId xmlns:a16="http://schemas.microsoft.com/office/drawing/2014/main" id="{8411187D-7AA4-45A0-B4E3-88974BC76936}"/>
              </a:ext>
            </a:extLst>
          </p:cNvPr>
          <p:cNvPicPr>
            <a:picLocks noChangeAspect="1"/>
          </p:cNvPicPr>
          <p:nvPr/>
        </p:nvPicPr>
        <p:blipFill>
          <a:blip r:embed="rId3"/>
          <a:stretch>
            <a:fillRect/>
          </a:stretch>
        </p:blipFill>
        <p:spPr>
          <a:xfrm>
            <a:off x="1293011" y="1320864"/>
            <a:ext cx="8531771" cy="2680335"/>
          </a:xfrm>
          <a:prstGeom prst="rect">
            <a:avLst/>
          </a:prstGeom>
        </p:spPr>
      </p:pic>
      <p:pic>
        <p:nvPicPr>
          <p:cNvPr id="5" name="圖片 4">
            <a:extLst>
              <a:ext uri="{FF2B5EF4-FFF2-40B4-BE49-F238E27FC236}">
                <a16:creationId xmlns:a16="http://schemas.microsoft.com/office/drawing/2014/main" id="{E58CF95A-02D7-460D-AF5A-D6943947F582}"/>
              </a:ext>
            </a:extLst>
          </p:cNvPr>
          <p:cNvPicPr>
            <a:picLocks noChangeAspect="1"/>
          </p:cNvPicPr>
          <p:nvPr/>
        </p:nvPicPr>
        <p:blipFill>
          <a:blip r:embed="rId4"/>
          <a:stretch>
            <a:fillRect/>
          </a:stretch>
        </p:blipFill>
        <p:spPr>
          <a:xfrm>
            <a:off x="1989549" y="4202286"/>
            <a:ext cx="7228462" cy="1794389"/>
          </a:xfrm>
          <a:prstGeom prst="rect">
            <a:avLst/>
          </a:prstGeom>
        </p:spPr>
      </p:pic>
      <p:pic>
        <p:nvPicPr>
          <p:cNvPr id="6" name="圖片 5">
            <a:extLst>
              <a:ext uri="{FF2B5EF4-FFF2-40B4-BE49-F238E27FC236}">
                <a16:creationId xmlns:a16="http://schemas.microsoft.com/office/drawing/2014/main" id="{1DC92590-7C57-4647-8232-A2AC487A0E98}"/>
              </a:ext>
            </a:extLst>
          </p:cNvPr>
          <p:cNvPicPr>
            <a:picLocks noChangeAspect="1"/>
          </p:cNvPicPr>
          <p:nvPr/>
        </p:nvPicPr>
        <p:blipFill>
          <a:blip r:embed="rId5"/>
          <a:stretch>
            <a:fillRect/>
          </a:stretch>
        </p:blipFill>
        <p:spPr>
          <a:xfrm>
            <a:off x="1989549" y="4001199"/>
            <a:ext cx="7390629" cy="821181"/>
          </a:xfrm>
          <a:prstGeom prst="rect">
            <a:avLst/>
          </a:prstGeom>
        </p:spPr>
      </p:pic>
    </p:spTree>
    <p:extLst>
      <p:ext uri="{BB962C8B-B14F-4D97-AF65-F5344CB8AC3E}">
        <p14:creationId xmlns:p14="http://schemas.microsoft.com/office/powerpoint/2010/main" val="3050099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74107"/>
            <a:ext cx="10325099" cy="798194"/>
          </a:xfrm>
        </p:spPr>
        <p:txBody>
          <a:bodyPr>
            <a:normAutofit/>
          </a:bodyPr>
          <a:lstStyle/>
          <a:p>
            <a:r>
              <a:rPr lang="en-US" sz="2000" dirty="0"/>
              <a:t>Enumeration – Discovering the Topology</a:t>
            </a:r>
          </a:p>
        </p:txBody>
      </p:sp>
      <p:pic>
        <p:nvPicPr>
          <p:cNvPr id="3" name="圖片 2">
            <a:extLst>
              <a:ext uri="{FF2B5EF4-FFF2-40B4-BE49-F238E27FC236}">
                <a16:creationId xmlns:a16="http://schemas.microsoft.com/office/drawing/2014/main" id="{5C675E5E-3125-42E3-8951-79977D05BB8D}"/>
              </a:ext>
            </a:extLst>
          </p:cNvPr>
          <p:cNvPicPr>
            <a:picLocks noChangeAspect="1"/>
          </p:cNvPicPr>
          <p:nvPr/>
        </p:nvPicPr>
        <p:blipFill>
          <a:blip r:embed="rId3"/>
          <a:stretch>
            <a:fillRect/>
          </a:stretch>
        </p:blipFill>
        <p:spPr>
          <a:xfrm>
            <a:off x="6853095" y="1609514"/>
            <a:ext cx="4107675" cy="2999061"/>
          </a:xfrm>
          <a:prstGeom prst="rect">
            <a:avLst/>
          </a:prstGeom>
        </p:spPr>
      </p:pic>
      <p:pic>
        <p:nvPicPr>
          <p:cNvPr id="6" name="圖片 5">
            <a:extLst>
              <a:ext uri="{FF2B5EF4-FFF2-40B4-BE49-F238E27FC236}">
                <a16:creationId xmlns:a16="http://schemas.microsoft.com/office/drawing/2014/main" id="{1BA682F6-A92E-43FF-855A-67BF97C82505}"/>
              </a:ext>
            </a:extLst>
          </p:cNvPr>
          <p:cNvPicPr>
            <a:picLocks noChangeAspect="1"/>
          </p:cNvPicPr>
          <p:nvPr/>
        </p:nvPicPr>
        <p:blipFill>
          <a:blip r:embed="rId4"/>
          <a:stretch>
            <a:fillRect/>
          </a:stretch>
        </p:blipFill>
        <p:spPr>
          <a:xfrm>
            <a:off x="698501" y="1609514"/>
            <a:ext cx="6154594" cy="2999061"/>
          </a:xfrm>
          <a:prstGeom prst="rect">
            <a:avLst/>
          </a:prstGeom>
        </p:spPr>
      </p:pic>
    </p:spTree>
    <p:extLst>
      <p:ext uri="{BB962C8B-B14F-4D97-AF65-F5344CB8AC3E}">
        <p14:creationId xmlns:p14="http://schemas.microsoft.com/office/powerpoint/2010/main" val="2841509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45777"/>
            <a:ext cx="10325099" cy="798194"/>
          </a:xfrm>
        </p:spPr>
        <p:txBody>
          <a:bodyPr>
            <a:normAutofit/>
          </a:bodyPr>
          <a:lstStyle/>
          <a:p>
            <a:r>
              <a:rPr lang="en-US" sz="2000" dirty="0"/>
              <a:t>Enumeration Example</a:t>
            </a:r>
          </a:p>
        </p:txBody>
      </p:sp>
      <p:pic>
        <p:nvPicPr>
          <p:cNvPr id="4" name="圖片 3">
            <a:extLst>
              <a:ext uri="{FF2B5EF4-FFF2-40B4-BE49-F238E27FC236}">
                <a16:creationId xmlns:a16="http://schemas.microsoft.com/office/drawing/2014/main" id="{813E179F-CA10-405E-80A1-5E0002B68C3B}"/>
              </a:ext>
            </a:extLst>
          </p:cNvPr>
          <p:cNvPicPr>
            <a:picLocks noChangeAspect="1"/>
          </p:cNvPicPr>
          <p:nvPr/>
        </p:nvPicPr>
        <p:blipFill>
          <a:blip r:embed="rId3"/>
          <a:stretch>
            <a:fillRect/>
          </a:stretch>
        </p:blipFill>
        <p:spPr>
          <a:xfrm>
            <a:off x="1393825" y="1551623"/>
            <a:ext cx="4467225" cy="4638675"/>
          </a:xfrm>
          <a:prstGeom prst="rect">
            <a:avLst/>
          </a:prstGeom>
        </p:spPr>
      </p:pic>
      <p:pic>
        <p:nvPicPr>
          <p:cNvPr id="5" name="圖片 4">
            <a:extLst>
              <a:ext uri="{FF2B5EF4-FFF2-40B4-BE49-F238E27FC236}">
                <a16:creationId xmlns:a16="http://schemas.microsoft.com/office/drawing/2014/main" id="{EF4208DE-265D-477B-846C-E2CB9E5106EE}"/>
              </a:ext>
            </a:extLst>
          </p:cNvPr>
          <p:cNvPicPr>
            <a:picLocks noChangeAspect="1"/>
          </p:cNvPicPr>
          <p:nvPr/>
        </p:nvPicPr>
        <p:blipFill>
          <a:blip r:embed="rId4"/>
          <a:stretch>
            <a:fillRect/>
          </a:stretch>
        </p:blipFill>
        <p:spPr>
          <a:xfrm>
            <a:off x="6096000" y="1551623"/>
            <a:ext cx="4562475" cy="4572000"/>
          </a:xfrm>
          <a:prstGeom prst="rect">
            <a:avLst/>
          </a:prstGeom>
        </p:spPr>
      </p:pic>
    </p:spTree>
    <p:extLst>
      <p:ext uri="{BB962C8B-B14F-4D97-AF65-F5344CB8AC3E}">
        <p14:creationId xmlns:p14="http://schemas.microsoft.com/office/powerpoint/2010/main" val="1304598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0" y="990382"/>
            <a:ext cx="10325099" cy="798194"/>
          </a:xfrm>
        </p:spPr>
        <p:txBody>
          <a:bodyPr>
            <a:normAutofit/>
          </a:bodyPr>
          <a:lstStyle/>
          <a:p>
            <a:r>
              <a:rPr lang="en-US" sz="2000" dirty="0"/>
              <a:t>Enumeration Example</a:t>
            </a:r>
          </a:p>
        </p:txBody>
      </p:sp>
      <p:pic>
        <p:nvPicPr>
          <p:cNvPr id="3" name="圖片 2">
            <a:extLst>
              <a:ext uri="{FF2B5EF4-FFF2-40B4-BE49-F238E27FC236}">
                <a16:creationId xmlns:a16="http://schemas.microsoft.com/office/drawing/2014/main" id="{B3DCFCA2-E5FD-407C-882F-CDA1AA425779}"/>
              </a:ext>
            </a:extLst>
          </p:cNvPr>
          <p:cNvPicPr>
            <a:picLocks noChangeAspect="1"/>
          </p:cNvPicPr>
          <p:nvPr/>
        </p:nvPicPr>
        <p:blipFill>
          <a:blip r:embed="rId3"/>
          <a:stretch>
            <a:fillRect/>
          </a:stretch>
        </p:blipFill>
        <p:spPr>
          <a:xfrm>
            <a:off x="993775" y="1551623"/>
            <a:ext cx="4962525" cy="4552950"/>
          </a:xfrm>
          <a:prstGeom prst="rect">
            <a:avLst/>
          </a:prstGeom>
        </p:spPr>
      </p:pic>
      <p:pic>
        <p:nvPicPr>
          <p:cNvPr id="6" name="圖片 5">
            <a:extLst>
              <a:ext uri="{FF2B5EF4-FFF2-40B4-BE49-F238E27FC236}">
                <a16:creationId xmlns:a16="http://schemas.microsoft.com/office/drawing/2014/main" id="{B7549541-8D63-4D4E-91BD-39FFDCBB2571}"/>
              </a:ext>
            </a:extLst>
          </p:cNvPr>
          <p:cNvPicPr>
            <a:picLocks noChangeAspect="1"/>
          </p:cNvPicPr>
          <p:nvPr/>
        </p:nvPicPr>
        <p:blipFill>
          <a:blip r:embed="rId4"/>
          <a:stretch>
            <a:fillRect/>
          </a:stretch>
        </p:blipFill>
        <p:spPr>
          <a:xfrm>
            <a:off x="5861050" y="1437323"/>
            <a:ext cx="5067300" cy="4667250"/>
          </a:xfrm>
          <a:prstGeom prst="rect">
            <a:avLst/>
          </a:prstGeom>
        </p:spPr>
      </p:pic>
    </p:spTree>
    <p:extLst>
      <p:ext uri="{BB962C8B-B14F-4D97-AF65-F5344CB8AC3E}">
        <p14:creationId xmlns:p14="http://schemas.microsoft.com/office/powerpoint/2010/main" val="3414192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76" name="Content Placeholder 2"/>
          <p:cNvSpPr>
            <a:spLocks noGrp="1"/>
          </p:cNvSpPr>
          <p:nvPr>
            <p:ph sz="quarter" idx="10"/>
          </p:nvPr>
        </p:nvSpPr>
        <p:spPr>
          <a:xfrm>
            <a:off x="698501" y="944185"/>
            <a:ext cx="10325099" cy="798194"/>
          </a:xfrm>
        </p:spPr>
        <p:txBody>
          <a:bodyPr>
            <a:normAutofit/>
          </a:bodyPr>
          <a:lstStyle/>
          <a:p>
            <a:r>
              <a:rPr lang="en-US" sz="2000" dirty="0"/>
              <a:t>Enumeration Example</a:t>
            </a:r>
          </a:p>
        </p:txBody>
      </p:sp>
      <p:pic>
        <p:nvPicPr>
          <p:cNvPr id="4" name="圖片 3">
            <a:extLst>
              <a:ext uri="{FF2B5EF4-FFF2-40B4-BE49-F238E27FC236}">
                <a16:creationId xmlns:a16="http://schemas.microsoft.com/office/drawing/2014/main" id="{6B89446D-D681-450C-A663-63ED7EB9E96F}"/>
              </a:ext>
            </a:extLst>
          </p:cNvPr>
          <p:cNvPicPr>
            <a:picLocks noChangeAspect="1"/>
          </p:cNvPicPr>
          <p:nvPr/>
        </p:nvPicPr>
        <p:blipFill>
          <a:blip r:embed="rId3"/>
          <a:stretch>
            <a:fillRect/>
          </a:stretch>
        </p:blipFill>
        <p:spPr>
          <a:xfrm>
            <a:off x="990600" y="1704975"/>
            <a:ext cx="5105400" cy="4686300"/>
          </a:xfrm>
          <a:prstGeom prst="rect">
            <a:avLst/>
          </a:prstGeom>
        </p:spPr>
      </p:pic>
      <p:pic>
        <p:nvPicPr>
          <p:cNvPr id="5" name="圖片 4">
            <a:extLst>
              <a:ext uri="{FF2B5EF4-FFF2-40B4-BE49-F238E27FC236}">
                <a16:creationId xmlns:a16="http://schemas.microsoft.com/office/drawing/2014/main" id="{F9D2A936-BE2F-4756-A2CF-BB20DCB95602}"/>
              </a:ext>
            </a:extLst>
          </p:cNvPr>
          <p:cNvPicPr>
            <a:picLocks noChangeAspect="1"/>
          </p:cNvPicPr>
          <p:nvPr/>
        </p:nvPicPr>
        <p:blipFill>
          <a:blip r:embed="rId4"/>
          <a:stretch>
            <a:fillRect/>
          </a:stretch>
        </p:blipFill>
        <p:spPr>
          <a:xfrm>
            <a:off x="6111874" y="1704975"/>
            <a:ext cx="5381625" cy="4419600"/>
          </a:xfrm>
          <a:prstGeom prst="rect">
            <a:avLst/>
          </a:prstGeom>
        </p:spPr>
      </p:pic>
    </p:spTree>
    <p:extLst>
      <p:ext uri="{BB962C8B-B14F-4D97-AF65-F5344CB8AC3E}">
        <p14:creationId xmlns:p14="http://schemas.microsoft.com/office/powerpoint/2010/main" val="235447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Address Space &amp; Transaction Routing</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36680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endParaRPr lang="en-US" dirty="0"/>
          </a:p>
        </p:txBody>
      </p:sp>
      <p:pic>
        <p:nvPicPr>
          <p:cNvPr id="5" name="圖片 4">
            <a:extLst>
              <a:ext uri="{FF2B5EF4-FFF2-40B4-BE49-F238E27FC236}">
                <a16:creationId xmlns:a16="http://schemas.microsoft.com/office/drawing/2014/main" id="{1CFF605F-E641-452E-9796-E73486CFCD59}"/>
              </a:ext>
            </a:extLst>
          </p:cNvPr>
          <p:cNvPicPr>
            <a:picLocks noChangeAspect="1"/>
          </p:cNvPicPr>
          <p:nvPr/>
        </p:nvPicPr>
        <p:blipFill>
          <a:blip r:embed="rId3"/>
          <a:stretch>
            <a:fillRect/>
          </a:stretch>
        </p:blipFill>
        <p:spPr>
          <a:xfrm>
            <a:off x="1049745" y="1763518"/>
            <a:ext cx="5047926" cy="4907705"/>
          </a:xfrm>
          <a:prstGeom prst="rect">
            <a:avLst/>
          </a:prstGeom>
        </p:spPr>
      </p:pic>
      <p:pic>
        <p:nvPicPr>
          <p:cNvPr id="8" name="圖片 7">
            <a:extLst>
              <a:ext uri="{FF2B5EF4-FFF2-40B4-BE49-F238E27FC236}">
                <a16:creationId xmlns:a16="http://schemas.microsoft.com/office/drawing/2014/main" id="{5DC995E5-FD6D-4A17-8B66-CE0FA75AF8AE}"/>
              </a:ext>
            </a:extLst>
          </p:cNvPr>
          <p:cNvPicPr>
            <a:picLocks noChangeAspect="1"/>
          </p:cNvPicPr>
          <p:nvPr/>
        </p:nvPicPr>
        <p:blipFill>
          <a:blip r:embed="rId4"/>
          <a:stretch>
            <a:fillRect/>
          </a:stretch>
        </p:blipFill>
        <p:spPr>
          <a:xfrm>
            <a:off x="6096000" y="1763517"/>
            <a:ext cx="5078408" cy="4907705"/>
          </a:xfrm>
          <a:prstGeom prst="rect">
            <a:avLst/>
          </a:prstGeom>
        </p:spPr>
      </p:pic>
    </p:spTree>
    <p:extLst>
      <p:ext uri="{BB962C8B-B14F-4D97-AF65-F5344CB8AC3E}">
        <p14:creationId xmlns:p14="http://schemas.microsoft.com/office/powerpoint/2010/main" val="1471742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p>
        </p:txBody>
      </p:sp>
      <p:pic>
        <p:nvPicPr>
          <p:cNvPr id="3" name="圖片 2">
            <a:extLst>
              <a:ext uri="{FF2B5EF4-FFF2-40B4-BE49-F238E27FC236}">
                <a16:creationId xmlns:a16="http://schemas.microsoft.com/office/drawing/2014/main" id="{336ED84E-F8F1-48E9-B5EE-AF16E07962F0}"/>
              </a:ext>
            </a:extLst>
          </p:cNvPr>
          <p:cNvPicPr>
            <a:picLocks noChangeAspect="1"/>
          </p:cNvPicPr>
          <p:nvPr/>
        </p:nvPicPr>
        <p:blipFill>
          <a:blip r:embed="rId3"/>
          <a:stretch>
            <a:fillRect/>
          </a:stretch>
        </p:blipFill>
        <p:spPr>
          <a:xfrm>
            <a:off x="2023172" y="1824658"/>
            <a:ext cx="8396121" cy="2076935"/>
          </a:xfrm>
          <a:prstGeom prst="rect">
            <a:avLst/>
          </a:prstGeom>
        </p:spPr>
      </p:pic>
      <p:pic>
        <p:nvPicPr>
          <p:cNvPr id="5" name="圖片 4">
            <a:extLst>
              <a:ext uri="{FF2B5EF4-FFF2-40B4-BE49-F238E27FC236}">
                <a16:creationId xmlns:a16="http://schemas.microsoft.com/office/drawing/2014/main" id="{A7A96095-E346-49F3-83B1-81C64F32FACB}"/>
              </a:ext>
            </a:extLst>
          </p:cNvPr>
          <p:cNvPicPr>
            <a:picLocks noChangeAspect="1"/>
          </p:cNvPicPr>
          <p:nvPr/>
        </p:nvPicPr>
        <p:blipFill>
          <a:blip r:embed="rId4"/>
          <a:stretch>
            <a:fillRect/>
          </a:stretch>
        </p:blipFill>
        <p:spPr>
          <a:xfrm>
            <a:off x="2023172" y="3946358"/>
            <a:ext cx="8427693" cy="2491017"/>
          </a:xfrm>
          <a:prstGeom prst="rect">
            <a:avLst/>
          </a:prstGeom>
        </p:spPr>
      </p:pic>
    </p:spTree>
    <p:extLst>
      <p:ext uri="{BB962C8B-B14F-4D97-AF65-F5344CB8AC3E}">
        <p14:creationId xmlns:p14="http://schemas.microsoft.com/office/powerpoint/2010/main" val="375042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Architecture</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4202018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3648074"/>
          </a:xfrm>
        </p:spPr>
        <p:txBody>
          <a:bodyPr>
            <a:normAutofit/>
          </a:bodyPr>
          <a:lstStyle/>
          <a:p>
            <a:r>
              <a:rPr lang="en-US" sz="2133" dirty="0"/>
              <a:t>TLP Routing Basics</a:t>
            </a:r>
          </a:p>
          <a:p>
            <a:pPr lvl="1"/>
            <a:r>
              <a:rPr lang="en-US" sz="1600" dirty="0"/>
              <a:t>Request are translated to one of four transaction types by the Transaction Layer:</a:t>
            </a:r>
          </a:p>
          <a:p>
            <a:pPr lvl="1">
              <a:buFont typeface="Wingdings" panose="05000000000000000000" pitchFamily="2" charset="2"/>
              <a:buChar char="l"/>
            </a:pPr>
            <a:r>
              <a:rPr lang="en-US" sz="1400" dirty="0"/>
              <a:t>Memory Read or Memory Write: Used to transfer data from or to a memory mapped location.</a:t>
            </a:r>
          </a:p>
          <a:p>
            <a:pPr marL="192087" lvl="1" indent="0">
              <a:buNone/>
            </a:pPr>
            <a:r>
              <a:rPr lang="en-US" sz="1400" dirty="0"/>
              <a:t>     –The protocol also supports a locked memory read transaction variant</a:t>
            </a:r>
          </a:p>
          <a:p>
            <a:pPr lvl="1">
              <a:buFont typeface="Wingdings" panose="05000000000000000000" pitchFamily="2" charset="2"/>
              <a:buChar char="l"/>
            </a:pPr>
            <a:r>
              <a:rPr lang="en-US" sz="1400" dirty="0"/>
              <a:t>I/O Read or I/O Write: Used to transfer data from or to an I/O location.</a:t>
            </a:r>
          </a:p>
          <a:p>
            <a:pPr marL="192087" lvl="1" indent="0">
              <a:buNone/>
            </a:pPr>
            <a:r>
              <a:rPr lang="en-US" sz="1400" dirty="0"/>
              <a:t>     –These transactions are restricted to supporting legacy endpoint devices</a:t>
            </a:r>
          </a:p>
          <a:p>
            <a:pPr lvl="1">
              <a:buFont typeface="Wingdings" panose="05000000000000000000" pitchFamily="2" charset="2"/>
              <a:buChar char="l"/>
            </a:pPr>
            <a:r>
              <a:rPr lang="en-US" sz="1400" dirty="0"/>
              <a:t>Configuration Read or Configuration Write: Used to discover device capabilities, program features, and check status in the 4KB PCI Express configuration space.</a:t>
            </a:r>
          </a:p>
          <a:p>
            <a:pPr lvl="1">
              <a:buFont typeface="Wingdings" panose="05000000000000000000" pitchFamily="2" charset="2"/>
              <a:buChar char="l"/>
            </a:pPr>
            <a:r>
              <a:rPr lang="en-US" sz="1400" dirty="0"/>
              <a:t>Messages: Handled like posted writes. Used for event signaling and general purpose messaging.</a:t>
            </a:r>
            <a:endParaRPr lang="en-US" sz="1400" b="0" dirty="0"/>
          </a:p>
        </p:txBody>
      </p:sp>
      <p:pic>
        <p:nvPicPr>
          <p:cNvPr id="3" name="圖片 2">
            <a:extLst>
              <a:ext uri="{FF2B5EF4-FFF2-40B4-BE49-F238E27FC236}">
                <a16:creationId xmlns:a16="http://schemas.microsoft.com/office/drawing/2014/main" id="{9934FDD9-6B23-4FA5-8661-148BA765806A}"/>
              </a:ext>
            </a:extLst>
          </p:cNvPr>
          <p:cNvPicPr>
            <a:picLocks noChangeAspect="1"/>
          </p:cNvPicPr>
          <p:nvPr/>
        </p:nvPicPr>
        <p:blipFill>
          <a:blip r:embed="rId3"/>
          <a:stretch>
            <a:fillRect/>
          </a:stretch>
        </p:blipFill>
        <p:spPr>
          <a:xfrm>
            <a:off x="2301812" y="3831418"/>
            <a:ext cx="7118476" cy="2712170"/>
          </a:xfrm>
          <a:prstGeom prst="rect">
            <a:avLst/>
          </a:prstGeom>
        </p:spPr>
      </p:pic>
    </p:spTree>
    <p:extLst>
      <p:ext uri="{BB962C8B-B14F-4D97-AF65-F5344CB8AC3E}">
        <p14:creationId xmlns:p14="http://schemas.microsoft.com/office/powerpoint/2010/main" val="4208872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TLP Routing Basics</a:t>
            </a:r>
            <a:endParaRPr lang="en-US" dirty="0"/>
          </a:p>
        </p:txBody>
      </p:sp>
      <p:pic>
        <p:nvPicPr>
          <p:cNvPr id="3" name="圖片 2">
            <a:extLst>
              <a:ext uri="{FF2B5EF4-FFF2-40B4-BE49-F238E27FC236}">
                <a16:creationId xmlns:a16="http://schemas.microsoft.com/office/drawing/2014/main" id="{ABA56963-2E4D-480C-988B-DC43146E3C4E}"/>
              </a:ext>
            </a:extLst>
          </p:cNvPr>
          <p:cNvPicPr>
            <a:picLocks noChangeAspect="1"/>
          </p:cNvPicPr>
          <p:nvPr/>
        </p:nvPicPr>
        <p:blipFill>
          <a:blip r:embed="rId3"/>
          <a:stretch>
            <a:fillRect/>
          </a:stretch>
        </p:blipFill>
        <p:spPr>
          <a:xfrm>
            <a:off x="698501" y="1767840"/>
            <a:ext cx="6924575" cy="4426017"/>
          </a:xfrm>
          <a:prstGeom prst="rect">
            <a:avLst/>
          </a:prstGeom>
        </p:spPr>
      </p:pic>
      <p:pic>
        <p:nvPicPr>
          <p:cNvPr id="4" name="圖片 3">
            <a:extLst>
              <a:ext uri="{FF2B5EF4-FFF2-40B4-BE49-F238E27FC236}">
                <a16:creationId xmlns:a16="http://schemas.microsoft.com/office/drawing/2014/main" id="{888DB6F6-22C5-47C1-B5FD-1BB2960E1B7B}"/>
              </a:ext>
            </a:extLst>
          </p:cNvPr>
          <p:cNvPicPr>
            <a:picLocks noChangeAspect="1"/>
          </p:cNvPicPr>
          <p:nvPr/>
        </p:nvPicPr>
        <p:blipFill>
          <a:blip r:embed="rId4"/>
          <a:stretch>
            <a:fillRect/>
          </a:stretch>
        </p:blipFill>
        <p:spPr>
          <a:xfrm>
            <a:off x="6778127" y="3442601"/>
            <a:ext cx="4245473" cy="2751256"/>
          </a:xfrm>
          <a:prstGeom prst="rect">
            <a:avLst/>
          </a:prstGeom>
        </p:spPr>
      </p:pic>
    </p:spTree>
    <p:extLst>
      <p:ext uri="{BB962C8B-B14F-4D97-AF65-F5344CB8AC3E}">
        <p14:creationId xmlns:p14="http://schemas.microsoft.com/office/powerpoint/2010/main" val="1744921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TLP Routing Basics</a:t>
            </a:r>
            <a:endParaRPr lang="en-US" dirty="0"/>
          </a:p>
        </p:txBody>
      </p:sp>
      <p:pic>
        <p:nvPicPr>
          <p:cNvPr id="4" name="圖片 3">
            <a:extLst>
              <a:ext uri="{FF2B5EF4-FFF2-40B4-BE49-F238E27FC236}">
                <a16:creationId xmlns:a16="http://schemas.microsoft.com/office/drawing/2014/main" id="{3116D696-B951-4ABD-9ABF-613D29071268}"/>
              </a:ext>
            </a:extLst>
          </p:cNvPr>
          <p:cNvPicPr>
            <a:picLocks noChangeAspect="1"/>
          </p:cNvPicPr>
          <p:nvPr/>
        </p:nvPicPr>
        <p:blipFill>
          <a:blip r:embed="rId3"/>
          <a:stretch>
            <a:fillRect/>
          </a:stretch>
        </p:blipFill>
        <p:spPr>
          <a:xfrm>
            <a:off x="698501" y="1550199"/>
            <a:ext cx="6457950" cy="1466850"/>
          </a:xfrm>
          <a:prstGeom prst="rect">
            <a:avLst/>
          </a:prstGeom>
        </p:spPr>
      </p:pic>
      <p:pic>
        <p:nvPicPr>
          <p:cNvPr id="5" name="圖片 4">
            <a:extLst>
              <a:ext uri="{FF2B5EF4-FFF2-40B4-BE49-F238E27FC236}">
                <a16:creationId xmlns:a16="http://schemas.microsoft.com/office/drawing/2014/main" id="{927C12E9-301D-40B6-A554-5AE94A86919F}"/>
              </a:ext>
            </a:extLst>
          </p:cNvPr>
          <p:cNvPicPr>
            <a:picLocks noChangeAspect="1"/>
          </p:cNvPicPr>
          <p:nvPr/>
        </p:nvPicPr>
        <p:blipFill>
          <a:blip r:embed="rId4"/>
          <a:stretch>
            <a:fillRect/>
          </a:stretch>
        </p:blipFill>
        <p:spPr>
          <a:xfrm>
            <a:off x="774701" y="2873055"/>
            <a:ext cx="6381750" cy="2105025"/>
          </a:xfrm>
          <a:prstGeom prst="rect">
            <a:avLst/>
          </a:prstGeom>
        </p:spPr>
      </p:pic>
      <p:pic>
        <p:nvPicPr>
          <p:cNvPr id="7" name="圖片 6">
            <a:extLst>
              <a:ext uri="{FF2B5EF4-FFF2-40B4-BE49-F238E27FC236}">
                <a16:creationId xmlns:a16="http://schemas.microsoft.com/office/drawing/2014/main" id="{FA4E97F1-9CB6-4F2D-84C5-1F5CAD9D0C9D}"/>
              </a:ext>
            </a:extLst>
          </p:cNvPr>
          <p:cNvPicPr>
            <a:picLocks noChangeAspect="1"/>
          </p:cNvPicPr>
          <p:nvPr/>
        </p:nvPicPr>
        <p:blipFill>
          <a:blip r:embed="rId3"/>
          <a:stretch>
            <a:fillRect/>
          </a:stretch>
        </p:blipFill>
        <p:spPr>
          <a:xfrm>
            <a:off x="5264828" y="1538357"/>
            <a:ext cx="6381750" cy="1449542"/>
          </a:xfrm>
          <a:prstGeom prst="rect">
            <a:avLst/>
          </a:prstGeom>
        </p:spPr>
      </p:pic>
      <p:pic>
        <p:nvPicPr>
          <p:cNvPr id="3" name="圖片 2">
            <a:extLst>
              <a:ext uri="{FF2B5EF4-FFF2-40B4-BE49-F238E27FC236}">
                <a16:creationId xmlns:a16="http://schemas.microsoft.com/office/drawing/2014/main" id="{8A6062E6-547C-4E88-9F18-2CF4AFD87212}"/>
              </a:ext>
            </a:extLst>
          </p:cNvPr>
          <p:cNvPicPr>
            <a:picLocks noChangeAspect="1"/>
          </p:cNvPicPr>
          <p:nvPr/>
        </p:nvPicPr>
        <p:blipFill>
          <a:blip r:embed="rId5"/>
          <a:stretch>
            <a:fillRect/>
          </a:stretch>
        </p:blipFill>
        <p:spPr>
          <a:xfrm>
            <a:off x="5404798" y="2074861"/>
            <a:ext cx="6088701" cy="4121402"/>
          </a:xfrm>
          <a:prstGeom prst="rect">
            <a:avLst/>
          </a:prstGeom>
        </p:spPr>
      </p:pic>
    </p:spTree>
    <p:extLst>
      <p:ext uri="{BB962C8B-B14F-4D97-AF65-F5344CB8AC3E}">
        <p14:creationId xmlns:p14="http://schemas.microsoft.com/office/powerpoint/2010/main" val="3103022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9298939" cy="3769994"/>
          </a:xfrm>
        </p:spPr>
        <p:txBody>
          <a:bodyPr>
            <a:normAutofit/>
          </a:bodyPr>
          <a:lstStyle/>
          <a:p>
            <a:r>
              <a:rPr lang="en-US" sz="2133" dirty="0"/>
              <a:t>Applying Routing Mechanisms</a:t>
            </a:r>
          </a:p>
          <a:p>
            <a:pPr lvl="1"/>
            <a:r>
              <a:rPr lang="en-US" b="0" dirty="0"/>
              <a:t>Each request or completion header is tagged as to its type, and each of the packet types is routed based on one of three schemes:</a:t>
            </a:r>
          </a:p>
          <a:p>
            <a:pPr marL="325437" lvl="2" indent="0">
              <a:buNone/>
            </a:pPr>
            <a:r>
              <a:rPr lang="en-US" b="0" dirty="0"/>
              <a:t>•</a:t>
            </a:r>
            <a:r>
              <a:rPr lang="en-US" sz="1600" b="0" dirty="0"/>
              <a:t>Address Routing</a:t>
            </a:r>
          </a:p>
          <a:p>
            <a:pPr marL="325437" lvl="2" indent="0">
              <a:buNone/>
            </a:pPr>
            <a:r>
              <a:rPr lang="en-US" sz="1600" b="0" dirty="0"/>
              <a:t>•ID Routing</a:t>
            </a:r>
          </a:p>
          <a:p>
            <a:pPr marL="325437" lvl="2" indent="0">
              <a:buNone/>
            </a:pPr>
            <a:r>
              <a:rPr lang="en-US" sz="1600" b="0" dirty="0"/>
              <a:t>•Implicit Routing</a:t>
            </a:r>
          </a:p>
          <a:p>
            <a:pPr lvl="1"/>
            <a:r>
              <a:rPr lang="en-US" b="0" dirty="0"/>
              <a:t>Memory and IO requests use address routing</a:t>
            </a:r>
          </a:p>
          <a:p>
            <a:pPr lvl="1"/>
            <a:r>
              <a:rPr lang="en-US" b="0" dirty="0"/>
              <a:t>Completions and Configuration cycles use ID routing</a:t>
            </a:r>
          </a:p>
          <a:p>
            <a:pPr lvl="1"/>
            <a:r>
              <a:rPr lang="en-US" b="0" dirty="0"/>
              <a:t>Message requests have selectable routing based on a 3-bit code in the message routing sub-field of the header type field</a:t>
            </a:r>
          </a:p>
        </p:txBody>
      </p:sp>
    </p:spTree>
    <p:extLst>
      <p:ext uri="{BB962C8B-B14F-4D97-AF65-F5344CB8AC3E}">
        <p14:creationId xmlns:p14="http://schemas.microsoft.com/office/powerpoint/2010/main" val="2164053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Applying Routing Mechanisms</a:t>
            </a:r>
          </a:p>
          <a:p>
            <a:pPr lvl="1"/>
            <a:r>
              <a:rPr lang="en-US" sz="1600" b="0" dirty="0"/>
              <a:t>Address Routing</a:t>
            </a:r>
          </a:p>
        </p:txBody>
      </p:sp>
      <p:pic>
        <p:nvPicPr>
          <p:cNvPr id="4" name="圖片 3">
            <a:extLst>
              <a:ext uri="{FF2B5EF4-FFF2-40B4-BE49-F238E27FC236}">
                <a16:creationId xmlns:a16="http://schemas.microsoft.com/office/drawing/2014/main" id="{01AF0DC7-D16F-4D0E-962C-C39A1AA2CA88}"/>
              </a:ext>
            </a:extLst>
          </p:cNvPr>
          <p:cNvPicPr>
            <a:picLocks noChangeAspect="1"/>
          </p:cNvPicPr>
          <p:nvPr/>
        </p:nvPicPr>
        <p:blipFill>
          <a:blip r:embed="rId3"/>
          <a:stretch>
            <a:fillRect/>
          </a:stretch>
        </p:blipFill>
        <p:spPr>
          <a:xfrm>
            <a:off x="2239222" y="1824663"/>
            <a:ext cx="6648746" cy="4803146"/>
          </a:xfrm>
          <a:prstGeom prst="rect">
            <a:avLst/>
          </a:prstGeom>
        </p:spPr>
      </p:pic>
    </p:spTree>
    <p:extLst>
      <p:ext uri="{BB962C8B-B14F-4D97-AF65-F5344CB8AC3E}">
        <p14:creationId xmlns:p14="http://schemas.microsoft.com/office/powerpoint/2010/main" val="551499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Applying Routing Mechanisms</a:t>
            </a:r>
          </a:p>
          <a:p>
            <a:pPr lvl="1"/>
            <a:r>
              <a:rPr lang="en-US" altLang="zh-TW" sz="1600" dirty="0"/>
              <a:t>ID Routing</a:t>
            </a:r>
          </a:p>
        </p:txBody>
      </p:sp>
      <p:pic>
        <p:nvPicPr>
          <p:cNvPr id="3" name="圖片 2">
            <a:extLst>
              <a:ext uri="{FF2B5EF4-FFF2-40B4-BE49-F238E27FC236}">
                <a16:creationId xmlns:a16="http://schemas.microsoft.com/office/drawing/2014/main" id="{4FA016C0-C239-4D5F-AC9A-E92D619F8008}"/>
              </a:ext>
            </a:extLst>
          </p:cNvPr>
          <p:cNvPicPr>
            <a:picLocks noChangeAspect="1"/>
          </p:cNvPicPr>
          <p:nvPr/>
        </p:nvPicPr>
        <p:blipFill>
          <a:blip r:embed="rId3"/>
          <a:stretch>
            <a:fillRect/>
          </a:stretch>
        </p:blipFill>
        <p:spPr>
          <a:xfrm>
            <a:off x="2136129" y="1579559"/>
            <a:ext cx="7135507" cy="2657856"/>
          </a:xfrm>
          <a:prstGeom prst="rect">
            <a:avLst/>
          </a:prstGeom>
        </p:spPr>
      </p:pic>
      <p:pic>
        <p:nvPicPr>
          <p:cNvPr id="5" name="圖片 4">
            <a:extLst>
              <a:ext uri="{FF2B5EF4-FFF2-40B4-BE49-F238E27FC236}">
                <a16:creationId xmlns:a16="http://schemas.microsoft.com/office/drawing/2014/main" id="{5D2A497C-3F1B-41E9-9FDA-C2E89AEB0AAC}"/>
              </a:ext>
            </a:extLst>
          </p:cNvPr>
          <p:cNvPicPr>
            <a:picLocks noChangeAspect="1"/>
          </p:cNvPicPr>
          <p:nvPr/>
        </p:nvPicPr>
        <p:blipFill>
          <a:blip r:embed="rId4"/>
          <a:stretch>
            <a:fillRect/>
          </a:stretch>
        </p:blipFill>
        <p:spPr>
          <a:xfrm>
            <a:off x="1846157" y="4237415"/>
            <a:ext cx="7425479" cy="2390394"/>
          </a:xfrm>
          <a:prstGeom prst="rect">
            <a:avLst/>
          </a:prstGeom>
        </p:spPr>
      </p:pic>
    </p:spTree>
    <p:extLst>
      <p:ext uri="{BB962C8B-B14F-4D97-AF65-F5344CB8AC3E}">
        <p14:creationId xmlns:p14="http://schemas.microsoft.com/office/powerpoint/2010/main" val="2294763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Applying Routing Mechanisms</a:t>
            </a:r>
          </a:p>
          <a:p>
            <a:pPr lvl="1"/>
            <a:r>
              <a:rPr lang="en-US" altLang="zh-TW" sz="1600" dirty="0"/>
              <a:t>Implicit Routing</a:t>
            </a:r>
          </a:p>
        </p:txBody>
      </p:sp>
      <p:pic>
        <p:nvPicPr>
          <p:cNvPr id="4" name="圖片 3">
            <a:extLst>
              <a:ext uri="{FF2B5EF4-FFF2-40B4-BE49-F238E27FC236}">
                <a16:creationId xmlns:a16="http://schemas.microsoft.com/office/drawing/2014/main" id="{D9F653DA-28B8-4399-8D62-A1C88B1583E7}"/>
              </a:ext>
            </a:extLst>
          </p:cNvPr>
          <p:cNvPicPr>
            <a:picLocks noChangeAspect="1"/>
          </p:cNvPicPr>
          <p:nvPr/>
        </p:nvPicPr>
        <p:blipFill>
          <a:blip r:embed="rId3"/>
          <a:stretch>
            <a:fillRect/>
          </a:stretch>
        </p:blipFill>
        <p:spPr>
          <a:xfrm>
            <a:off x="2877376" y="1800159"/>
            <a:ext cx="5967345" cy="2145792"/>
          </a:xfrm>
          <a:prstGeom prst="rect">
            <a:avLst/>
          </a:prstGeom>
        </p:spPr>
      </p:pic>
      <p:pic>
        <p:nvPicPr>
          <p:cNvPr id="6" name="圖片 5">
            <a:extLst>
              <a:ext uri="{FF2B5EF4-FFF2-40B4-BE49-F238E27FC236}">
                <a16:creationId xmlns:a16="http://schemas.microsoft.com/office/drawing/2014/main" id="{38F702E6-6A13-4D9F-B653-F7A70119B2A7}"/>
              </a:ext>
            </a:extLst>
          </p:cNvPr>
          <p:cNvPicPr>
            <a:picLocks noChangeAspect="1"/>
          </p:cNvPicPr>
          <p:nvPr/>
        </p:nvPicPr>
        <p:blipFill>
          <a:blip r:embed="rId4"/>
          <a:stretch>
            <a:fillRect/>
          </a:stretch>
        </p:blipFill>
        <p:spPr>
          <a:xfrm>
            <a:off x="3690937" y="3950588"/>
            <a:ext cx="4340225" cy="2676839"/>
          </a:xfrm>
          <a:prstGeom prst="rect">
            <a:avLst/>
          </a:prstGeom>
        </p:spPr>
      </p:pic>
    </p:spTree>
    <p:extLst>
      <p:ext uri="{BB962C8B-B14F-4D97-AF65-F5344CB8AC3E}">
        <p14:creationId xmlns:p14="http://schemas.microsoft.com/office/powerpoint/2010/main" val="2190068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TLP &amp; DLLP Elements</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3721291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TLP</a:t>
            </a:r>
            <a:r>
              <a:rPr lang="zh-TW" altLang="en-US" dirty="0"/>
              <a:t> </a:t>
            </a:r>
            <a:r>
              <a:rPr lang="en-US" altLang="zh-TW" dirty="0"/>
              <a:t>Elements</a:t>
            </a:r>
            <a:endParaRPr lang="en-US" dirty="0"/>
          </a:p>
        </p:txBody>
      </p:sp>
      <p:sp>
        <p:nvSpPr>
          <p:cNvPr id="76" name="Content Placeholder 2"/>
          <p:cNvSpPr>
            <a:spLocks noGrp="1"/>
          </p:cNvSpPr>
          <p:nvPr>
            <p:ph sz="quarter" idx="10"/>
          </p:nvPr>
        </p:nvSpPr>
        <p:spPr>
          <a:xfrm>
            <a:off x="698501" y="1152526"/>
            <a:ext cx="9436099" cy="399097"/>
          </a:xfrm>
        </p:spPr>
        <p:txBody>
          <a:bodyPr>
            <a:normAutofit fontScale="92500" lnSpcReduction="10000"/>
          </a:bodyPr>
          <a:lstStyle/>
          <a:p>
            <a:r>
              <a:rPr lang="en-US" dirty="0"/>
              <a:t>Packet-Based Protocol</a:t>
            </a:r>
          </a:p>
        </p:txBody>
      </p:sp>
      <p:pic>
        <p:nvPicPr>
          <p:cNvPr id="4" name="圖片 3">
            <a:extLst>
              <a:ext uri="{FF2B5EF4-FFF2-40B4-BE49-F238E27FC236}">
                <a16:creationId xmlns:a16="http://schemas.microsoft.com/office/drawing/2014/main" id="{71B6AFC3-0280-449A-AAF3-F99FE4A12213}"/>
              </a:ext>
            </a:extLst>
          </p:cNvPr>
          <p:cNvPicPr>
            <a:picLocks noChangeAspect="1"/>
          </p:cNvPicPr>
          <p:nvPr/>
        </p:nvPicPr>
        <p:blipFill>
          <a:blip r:embed="rId3"/>
          <a:stretch>
            <a:fillRect/>
          </a:stretch>
        </p:blipFill>
        <p:spPr>
          <a:xfrm>
            <a:off x="2634196" y="1551623"/>
            <a:ext cx="5564707" cy="5060492"/>
          </a:xfrm>
          <a:prstGeom prst="rect">
            <a:avLst/>
          </a:prstGeom>
        </p:spPr>
      </p:pic>
    </p:spTree>
    <p:extLst>
      <p:ext uri="{BB962C8B-B14F-4D97-AF65-F5344CB8AC3E}">
        <p14:creationId xmlns:p14="http://schemas.microsoft.com/office/powerpoint/2010/main" val="2215112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TLP Elements</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TLP Assembly And Disassembly</a:t>
            </a:r>
            <a:endParaRPr lang="en-US" dirty="0"/>
          </a:p>
        </p:txBody>
      </p:sp>
      <p:pic>
        <p:nvPicPr>
          <p:cNvPr id="3" name="圖片 2">
            <a:extLst>
              <a:ext uri="{FF2B5EF4-FFF2-40B4-BE49-F238E27FC236}">
                <a16:creationId xmlns:a16="http://schemas.microsoft.com/office/drawing/2014/main" id="{AD5163D2-43C7-472C-BE1A-286FE0D16300}"/>
              </a:ext>
            </a:extLst>
          </p:cNvPr>
          <p:cNvPicPr>
            <a:picLocks noChangeAspect="1"/>
          </p:cNvPicPr>
          <p:nvPr/>
        </p:nvPicPr>
        <p:blipFill>
          <a:blip r:embed="rId3"/>
          <a:stretch>
            <a:fillRect/>
          </a:stretch>
        </p:blipFill>
        <p:spPr>
          <a:xfrm>
            <a:off x="698501" y="2119953"/>
            <a:ext cx="5317476" cy="3317233"/>
          </a:xfrm>
          <a:prstGeom prst="rect">
            <a:avLst/>
          </a:prstGeom>
        </p:spPr>
      </p:pic>
      <p:pic>
        <p:nvPicPr>
          <p:cNvPr id="4" name="圖片 3">
            <a:extLst>
              <a:ext uri="{FF2B5EF4-FFF2-40B4-BE49-F238E27FC236}">
                <a16:creationId xmlns:a16="http://schemas.microsoft.com/office/drawing/2014/main" id="{6E47D7ED-7992-413C-9A85-42B482EDC89A}"/>
              </a:ext>
            </a:extLst>
          </p:cNvPr>
          <p:cNvPicPr>
            <a:picLocks noChangeAspect="1"/>
          </p:cNvPicPr>
          <p:nvPr/>
        </p:nvPicPr>
        <p:blipFill>
          <a:blip r:embed="rId4"/>
          <a:stretch>
            <a:fillRect/>
          </a:stretch>
        </p:blipFill>
        <p:spPr>
          <a:xfrm>
            <a:off x="6090913" y="2119953"/>
            <a:ext cx="4857750" cy="3362325"/>
          </a:xfrm>
          <a:prstGeom prst="rect">
            <a:avLst/>
          </a:prstGeom>
        </p:spPr>
      </p:pic>
    </p:spTree>
    <p:extLst>
      <p:ext uri="{BB962C8B-B14F-4D97-AF65-F5344CB8AC3E}">
        <p14:creationId xmlns:p14="http://schemas.microsoft.com/office/powerpoint/2010/main" val="326336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1" y="352854"/>
            <a:ext cx="9720792" cy="689070"/>
          </a:xfrm>
        </p:spPr>
        <p:txBody>
          <a:bodyPr/>
          <a:lstStyle/>
          <a:p>
            <a:r>
              <a:rPr lang="en-US" dirty="0"/>
              <a:t>Architecture</a:t>
            </a:r>
          </a:p>
        </p:txBody>
      </p:sp>
      <p:sp>
        <p:nvSpPr>
          <p:cNvPr id="76" name="Content Placeholder 2"/>
          <p:cNvSpPr>
            <a:spLocks noGrp="1"/>
          </p:cNvSpPr>
          <p:nvPr>
            <p:ph sz="quarter" idx="10"/>
          </p:nvPr>
        </p:nvSpPr>
        <p:spPr>
          <a:xfrm>
            <a:off x="698502" y="1041924"/>
            <a:ext cx="9895158" cy="2158476"/>
          </a:xfrm>
        </p:spPr>
        <p:txBody>
          <a:bodyPr>
            <a:normAutofit fontScale="92500" lnSpcReduction="20000"/>
          </a:bodyPr>
          <a:lstStyle/>
          <a:p>
            <a:r>
              <a:rPr lang="en-US" altLang="zh-TW" sz="2133" dirty="0"/>
              <a:t>Serial Transport</a:t>
            </a:r>
            <a:endParaRPr lang="en-US" sz="2133" dirty="0"/>
          </a:p>
          <a:p>
            <a:pPr lvl="1"/>
            <a:r>
              <a:rPr lang="en-US" sz="1700" dirty="0"/>
              <a:t>Links and Lanes</a:t>
            </a:r>
            <a:endParaRPr lang="zh-TW" altLang="en-US" sz="1700" b="0" dirty="0"/>
          </a:p>
          <a:p>
            <a:pPr lvl="1">
              <a:buFont typeface="Wingdings" panose="05000000000000000000" pitchFamily="2" charset="2"/>
              <a:buChar char="l"/>
            </a:pPr>
            <a:r>
              <a:rPr lang="zh-TW" altLang="en-US" sz="1500" b="0" dirty="0"/>
              <a:t> </a:t>
            </a:r>
            <a:r>
              <a:rPr lang="en-US" altLang="zh-TW" sz="1500" b="0" dirty="0"/>
              <a:t>Dual Simplex point-to-point serial connection</a:t>
            </a:r>
          </a:p>
          <a:p>
            <a:pPr lvl="1">
              <a:buFont typeface="Arial" panose="020B0604020202020204" pitchFamily="34" charset="0"/>
              <a:buChar char="•"/>
            </a:pPr>
            <a:r>
              <a:rPr lang="en-US" altLang="zh-TW" sz="1500" b="0" dirty="0"/>
              <a:t>Independent transmit and receive sides</a:t>
            </a:r>
          </a:p>
          <a:p>
            <a:pPr lvl="1">
              <a:buFont typeface="Wingdings" panose="05000000000000000000" pitchFamily="2" charset="2"/>
              <a:buChar char="l"/>
            </a:pPr>
            <a:r>
              <a:rPr lang="en-US" altLang="zh-TW" sz="1500" b="0" dirty="0"/>
              <a:t>Scalable Link Widths</a:t>
            </a:r>
          </a:p>
          <a:p>
            <a:pPr lvl="1">
              <a:buFont typeface="Arial" panose="020B0604020202020204" pitchFamily="34" charset="0"/>
              <a:buChar char="•"/>
            </a:pPr>
            <a:r>
              <a:rPr lang="en-US" altLang="zh-TW" sz="1500" b="0" dirty="0"/>
              <a:t>x1, x2, x4, x8, </a:t>
            </a:r>
            <a:r>
              <a:rPr lang="en-US" altLang="zh-TW" sz="1500" b="0" i="1" dirty="0"/>
              <a:t>x12</a:t>
            </a:r>
            <a:r>
              <a:rPr lang="en-US" altLang="zh-TW" sz="1500" b="0" dirty="0"/>
              <a:t>, x16, </a:t>
            </a:r>
            <a:r>
              <a:rPr lang="en-US" altLang="zh-TW" sz="1500" b="0" i="1" dirty="0"/>
              <a:t>x32</a:t>
            </a:r>
            <a:endParaRPr lang="en-US" altLang="zh-TW" sz="1500" b="0" dirty="0"/>
          </a:p>
          <a:p>
            <a:pPr lvl="1">
              <a:buFont typeface="Wingdings" panose="05000000000000000000" pitchFamily="2" charset="2"/>
              <a:buChar char="l"/>
            </a:pPr>
            <a:r>
              <a:rPr lang="en-US" altLang="zh-TW" sz="1500" b="0" dirty="0"/>
              <a:t>Scalable Link Speeds</a:t>
            </a:r>
          </a:p>
          <a:p>
            <a:pPr lvl="1">
              <a:buFont typeface="Arial" panose="020B0604020202020204" pitchFamily="34" charset="0"/>
              <a:buChar char="•"/>
            </a:pPr>
            <a:r>
              <a:rPr lang="nl-NL" altLang="zh-TW" sz="1500" b="0" dirty="0"/>
              <a:t>2.5, 5.0, 8.0, 16.0 GT/s, 32GT/s</a:t>
            </a:r>
          </a:p>
          <a:p>
            <a:pPr lvl="1">
              <a:buFont typeface="Wingdings" panose="05000000000000000000" pitchFamily="2" charset="2"/>
              <a:buChar char="l"/>
            </a:pPr>
            <a:r>
              <a:rPr lang="en-US" altLang="zh-TW" sz="1500" b="0" dirty="0"/>
              <a:t>Packet based transaction protocol</a:t>
            </a:r>
          </a:p>
          <a:p>
            <a:pPr marL="192087" lvl="1" indent="0">
              <a:buNone/>
            </a:pPr>
            <a:endParaRPr lang="en-US" sz="1600" dirty="0"/>
          </a:p>
          <a:p>
            <a:pPr lvl="1"/>
            <a:endParaRPr lang="en-US" dirty="0"/>
          </a:p>
          <a:p>
            <a:pPr lvl="1"/>
            <a:endParaRPr lang="en-US" dirty="0"/>
          </a:p>
        </p:txBody>
      </p:sp>
      <p:pic>
        <p:nvPicPr>
          <p:cNvPr id="5" name="圖片 4">
            <a:extLst>
              <a:ext uri="{FF2B5EF4-FFF2-40B4-BE49-F238E27FC236}">
                <a16:creationId xmlns:a16="http://schemas.microsoft.com/office/drawing/2014/main" id="{83E83421-5E29-49EB-B334-D18509B182A4}"/>
              </a:ext>
            </a:extLst>
          </p:cNvPr>
          <p:cNvPicPr>
            <a:picLocks noChangeAspect="1"/>
          </p:cNvPicPr>
          <p:nvPr/>
        </p:nvPicPr>
        <p:blipFill>
          <a:blip r:embed="rId3"/>
          <a:stretch>
            <a:fillRect/>
          </a:stretch>
        </p:blipFill>
        <p:spPr>
          <a:xfrm>
            <a:off x="5884127" y="3200400"/>
            <a:ext cx="4822708" cy="2908935"/>
          </a:xfrm>
          <a:prstGeom prst="rect">
            <a:avLst/>
          </a:prstGeom>
        </p:spPr>
      </p:pic>
      <p:pic>
        <p:nvPicPr>
          <p:cNvPr id="4" name="圖片 3">
            <a:extLst>
              <a:ext uri="{FF2B5EF4-FFF2-40B4-BE49-F238E27FC236}">
                <a16:creationId xmlns:a16="http://schemas.microsoft.com/office/drawing/2014/main" id="{64964D69-B612-4A16-BF8C-2C50FFBC73BD}"/>
              </a:ext>
            </a:extLst>
          </p:cNvPr>
          <p:cNvPicPr>
            <a:picLocks noChangeAspect="1"/>
          </p:cNvPicPr>
          <p:nvPr/>
        </p:nvPicPr>
        <p:blipFill>
          <a:blip r:embed="rId4"/>
          <a:stretch>
            <a:fillRect/>
          </a:stretch>
        </p:blipFill>
        <p:spPr>
          <a:xfrm>
            <a:off x="805181" y="3931821"/>
            <a:ext cx="4895850" cy="1104900"/>
          </a:xfrm>
          <a:prstGeom prst="rect">
            <a:avLst/>
          </a:prstGeom>
        </p:spPr>
      </p:pic>
    </p:spTree>
    <p:extLst>
      <p:ext uri="{BB962C8B-B14F-4D97-AF65-F5344CB8AC3E}">
        <p14:creationId xmlns:p14="http://schemas.microsoft.com/office/powerpoint/2010/main" val="3196542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DL</a:t>
            </a:r>
            <a:r>
              <a:rPr lang="en-US" dirty="0"/>
              <a:t>LP Elements</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altLang="zh-TW" sz="2133" dirty="0"/>
              <a:t>Sending DLLPs</a:t>
            </a:r>
            <a:endParaRPr lang="en-US" dirty="0"/>
          </a:p>
        </p:txBody>
      </p:sp>
      <p:pic>
        <p:nvPicPr>
          <p:cNvPr id="4" name="圖片 3">
            <a:extLst>
              <a:ext uri="{FF2B5EF4-FFF2-40B4-BE49-F238E27FC236}">
                <a16:creationId xmlns:a16="http://schemas.microsoft.com/office/drawing/2014/main" id="{EDD6DCB1-DA9C-4543-8E29-564E9032031E}"/>
              </a:ext>
            </a:extLst>
          </p:cNvPr>
          <p:cNvPicPr>
            <a:picLocks noChangeAspect="1"/>
          </p:cNvPicPr>
          <p:nvPr/>
        </p:nvPicPr>
        <p:blipFill>
          <a:blip r:embed="rId3"/>
          <a:stretch>
            <a:fillRect/>
          </a:stretch>
        </p:blipFill>
        <p:spPr>
          <a:xfrm>
            <a:off x="2772834" y="1399223"/>
            <a:ext cx="5572125" cy="5162550"/>
          </a:xfrm>
          <a:prstGeom prst="rect">
            <a:avLst/>
          </a:prstGeom>
        </p:spPr>
      </p:pic>
    </p:spTree>
    <p:extLst>
      <p:ext uri="{BB962C8B-B14F-4D97-AF65-F5344CB8AC3E}">
        <p14:creationId xmlns:p14="http://schemas.microsoft.com/office/powerpoint/2010/main" val="3351807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DLLP Elements</a:t>
            </a:r>
          </a:p>
        </p:txBody>
      </p:sp>
      <p:sp>
        <p:nvSpPr>
          <p:cNvPr id="76" name="Content Placeholder 2"/>
          <p:cNvSpPr>
            <a:spLocks noGrp="1"/>
          </p:cNvSpPr>
          <p:nvPr>
            <p:ph sz="quarter" idx="10"/>
          </p:nvPr>
        </p:nvSpPr>
        <p:spPr>
          <a:xfrm>
            <a:off x="698501" y="1152527"/>
            <a:ext cx="10325099" cy="517248"/>
          </a:xfrm>
        </p:spPr>
        <p:txBody>
          <a:bodyPr>
            <a:normAutofit/>
          </a:bodyPr>
          <a:lstStyle/>
          <a:p>
            <a:r>
              <a:rPr lang="en-US" sz="2133" dirty="0"/>
              <a:t>DLLP Packet Types</a:t>
            </a:r>
          </a:p>
        </p:txBody>
      </p:sp>
      <p:pic>
        <p:nvPicPr>
          <p:cNvPr id="3" name="圖片 2">
            <a:extLst>
              <a:ext uri="{FF2B5EF4-FFF2-40B4-BE49-F238E27FC236}">
                <a16:creationId xmlns:a16="http://schemas.microsoft.com/office/drawing/2014/main" id="{B983A19D-CF5A-4DC8-876C-9DC6BAD4BF73}"/>
              </a:ext>
            </a:extLst>
          </p:cNvPr>
          <p:cNvPicPr>
            <a:picLocks noChangeAspect="1"/>
          </p:cNvPicPr>
          <p:nvPr/>
        </p:nvPicPr>
        <p:blipFill>
          <a:blip r:embed="rId3"/>
          <a:stretch>
            <a:fillRect/>
          </a:stretch>
        </p:blipFill>
        <p:spPr>
          <a:xfrm>
            <a:off x="2761939" y="1781781"/>
            <a:ext cx="6668122" cy="3294437"/>
          </a:xfrm>
          <a:prstGeom prst="rect">
            <a:avLst/>
          </a:prstGeom>
        </p:spPr>
      </p:pic>
    </p:spTree>
    <p:extLst>
      <p:ext uri="{BB962C8B-B14F-4D97-AF65-F5344CB8AC3E}">
        <p14:creationId xmlns:p14="http://schemas.microsoft.com/office/powerpoint/2010/main" val="8895398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Flow Control</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65158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Buffers and Credits</a:t>
            </a:r>
          </a:p>
        </p:txBody>
      </p:sp>
      <p:pic>
        <p:nvPicPr>
          <p:cNvPr id="3" name="圖片 2">
            <a:extLst>
              <a:ext uri="{FF2B5EF4-FFF2-40B4-BE49-F238E27FC236}">
                <a16:creationId xmlns:a16="http://schemas.microsoft.com/office/drawing/2014/main" id="{C9EE8E09-C79A-4052-982D-60E6A03ED275}"/>
              </a:ext>
            </a:extLst>
          </p:cNvPr>
          <p:cNvPicPr>
            <a:picLocks noChangeAspect="1"/>
          </p:cNvPicPr>
          <p:nvPr/>
        </p:nvPicPr>
        <p:blipFill>
          <a:blip r:embed="rId3"/>
          <a:stretch>
            <a:fillRect/>
          </a:stretch>
        </p:blipFill>
        <p:spPr>
          <a:xfrm>
            <a:off x="698501" y="1905000"/>
            <a:ext cx="4275835" cy="2653310"/>
          </a:xfrm>
          <a:prstGeom prst="rect">
            <a:avLst/>
          </a:prstGeom>
        </p:spPr>
      </p:pic>
      <p:pic>
        <p:nvPicPr>
          <p:cNvPr id="4" name="圖片 3">
            <a:extLst>
              <a:ext uri="{FF2B5EF4-FFF2-40B4-BE49-F238E27FC236}">
                <a16:creationId xmlns:a16="http://schemas.microsoft.com/office/drawing/2014/main" id="{8D321EB0-D8F2-4385-A3D9-841B21D914AD}"/>
              </a:ext>
            </a:extLst>
          </p:cNvPr>
          <p:cNvPicPr>
            <a:picLocks noChangeAspect="1"/>
          </p:cNvPicPr>
          <p:nvPr/>
        </p:nvPicPr>
        <p:blipFill>
          <a:blip r:embed="rId4"/>
          <a:stretch>
            <a:fillRect/>
          </a:stretch>
        </p:blipFill>
        <p:spPr>
          <a:xfrm>
            <a:off x="5558897" y="1905000"/>
            <a:ext cx="5893922" cy="3858990"/>
          </a:xfrm>
          <a:prstGeom prst="rect">
            <a:avLst/>
          </a:prstGeom>
        </p:spPr>
      </p:pic>
    </p:spTree>
    <p:extLst>
      <p:ext uri="{BB962C8B-B14F-4D97-AF65-F5344CB8AC3E}">
        <p14:creationId xmlns:p14="http://schemas.microsoft.com/office/powerpoint/2010/main" val="351838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FC_Init1 &amp; FC_Init2</a:t>
            </a:r>
          </a:p>
        </p:txBody>
      </p:sp>
      <p:pic>
        <p:nvPicPr>
          <p:cNvPr id="3" name="圖片 2">
            <a:extLst>
              <a:ext uri="{FF2B5EF4-FFF2-40B4-BE49-F238E27FC236}">
                <a16:creationId xmlns:a16="http://schemas.microsoft.com/office/drawing/2014/main" id="{F3A2AB9F-B5A7-4644-99E2-F67764462A4A}"/>
              </a:ext>
            </a:extLst>
          </p:cNvPr>
          <p:cNvPicPr>
            <a:picLocks noChangeAspect="1"/>
          </p:cNvPicPr>
          <p:nvPr/>
        </p:nvPicPr>
        <p:blipFill>
          <a:blip r:embed="rId3"/>
          <a:stretch>
            <a:fillRect/>
          </a:stretch>
        </p:blipFill>
        <p:spPr>
          <a:xfrm>
            <a:off x="698501" y="1528763"/>
            <a:ext cx="4934903" cy="5012959"/>
          </a:xfrm>
          <a:prstGeom prst="rect">
            <a:avLst/>
          </a:prstGeom>
        </p:spPr>
      </p:pic>
      <p:pic>
        <p:nvPicPr>
          <p:cNvPr id="4" name="圖片 3">
            <a:extLst>
              <a:ext uri="{FF2B5EF4-FFF2-40B4-BE49-F238E27FC236}">
                <a16:creationId xmlns:a16="http://schemas.microsoft.com/office/drawing/2014/main" id="{CFD54408-D730-4782-A265-0F755A6137F2}"/>
              </a:ext>
            </a:extLst>
          </p:cNvPr>
          <p:cNvPicPr>
            <a:picLocks noChangeAspect="1"/>
          </p:cNvPicPr>
          <p:nvPr/>
        </p:nvPicPr>
        <p:blipFill>
          <a:blip r:embed="rId4"/>
          <a:stretch>
            <a:fillRect/>
          </a:stretch>
        </p:blipFill>
        <p:spPr>
          <a:xfrm>
            <a:off x="5633404" y="1528763"/>
            <a:ext cx="5419814" cy="4517528"/>
          </a:xfrm>
          <a:prstGeom prst="rect">
            <a:avLst/>
          </a:prstGeom>
        </p:spPr>
      </p:pic>
    </p:spTree>
    <p:extLst>
      <p:ext uri="{BB962C8B-B14F-4D97-AF65-F5344CB8AC3E}">
        <p14:creationId xmlns:p14="http://schemas.microsoft.com/office/powerpoint/2010/main" val="2925568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err="1"/>
              <a:t>UpdateFC</a:t>
            </a:r>
            <a:endParaRPr lang="en-US" dirty="0"/>
          </a:p>
        </p:txBody>
      </p:sp>
      <p:pic>
        <p:nvPicPr>
          <p:cNvPr id="3" name="圖片 2">
            <a:extLst>
              <a:ext uri="{FF2B5EF4-FFF2-40B4-BE49-F238E27FC236}">
                <a16:creationId xmlns:a16="http://schemas.microsoft.com/office/drawing/2014/main" id="{DD36CE33-992B-436B-B6FC-3D15DD9CB674}"/>
              </a:ext>
            </a:extLst>
          </p:cNvPr>
          <p:cNvPicPr>
            <a:picLocks noChangeAspect="1"/>
          </p:cNvPicPr>
          <p:nvPr/>
        </p:nvPicPr>
        <p:blipFill>
          <a:blip r:embed="rId3"/>
          <a:stretch>
            <a:fillRect/>
          </a:stretch>
        </p:blipFill>
        <p:spPr>
          <a:xfrm>
            <a:off x="7371715" y="1909871"/>
            <a:ext cx="3651885" cy="1645920"/>
          </a:xfrm>
          <a:prstGeom prst="rect">
            <a:avLst/>
          </a:prstGeom>
        </p:spPr>
      </p:pic>
      <p:pic>
        <p:nvPicPr>
          <p:cNvPr id="6" name="圖片 5">
            <a:extLst>
              <a:ext uri="{FF2B5EF4-FFF2-40B4-BE49-F238E27FC236}">
                <a16:creationId xmlns:a16="http://schemas.microsoft.com/office/drawing/2014/main" id="{F5275ADA-FF00-4E8E-86C6-71EC4B1DD94F}"/>
              </a:ext>
            </a:extLst>
          </p:cNvPr>
          <p:cNvPicPr>
            <a:picLocks noChangeAspect="1"/>
          </p:cNvPicPr>
          <p:nvPr/>
        </p:nvPicPr>
        <p:blipFill>
          <a:blip r:embed="rId4"/>
          <a:stretch>
            <a:fillRect/>
          </a:stretch>
        </p:blipFill>
        <p:spPr>
          <a:xfrm>
            <a:off x="698501" y="1909871"/>
            <a:ext cx="6673214" cy="4531195"/>
          </a:xfrm>
          <a:prstGeom prst="rect">
            <a:avLst/>
          </a:prstGeom>
        </p:spPr>
      </p:pic>
    </p:spTree>
    <p:extLst>
      <p:ext uri="{BB962C8B-B14F-4D97-AF65-F5344CB8AC3E}">
        <p14:creationId xmlns:p14="http://schemas.microsoft.com/office/powerpoint/2010/main" val="315254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ACK/NAK Protocol</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3760549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ACK/NAK Protocol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Overview</a:t>
            </a:r>
            <a:endParaRPr lang="en-US" dirty="0"/>
          </a:p>
        </p:txBody>
      </p:sp>
      <p:pic>
        <p:nvPicPr>
          <p:cNvPr id="5" name="圖片 4">
            <a:extLst>
              <a:ext uri="{FF2B5EF4-FFF2-40B4-BE49-F238E27FC236}">
                <a16:creationId xmlns:a16="http://schemas.microsoft.com/office/drawing/2014/main" id="{42D03D36-A9FE-4E22-AFDF-C5FC97D05234}"/>
              </a:ext>
            </a:extLst>
          </p:cNvPr>
          <p:cNvPicPr>
            <a:picLocks noChangeAspect="1"/>
          </p:cNvPicPr>
          <p:nvPr/>
        </p:nvPicPr>
        <p:blipFill>
          <a:blip r:embed="rId3"/>
          <a:stretch>
            <a:fillRect/>
          </a:stretch>
        </p:blipFill>
        <p:spPr>
          <a:xfrm>
            <a:off x="2637307" y="1645920"/>
            <a:ext cx="6917385" cy="4809744"/>
          </a:xfrm>
          <a:prstGeom prst="rect">
            <a:avLst/>
          </a:prstGeom>
        </p:spPr>
      </p:pic>
    </p:spTree>
    <p:extLst>
      <p:ext uri="{BB962C8B-B14F-4D97-AF65-F5344CB8AC3E}">
        <p14:creationId xmlns:p14="http://schemas.microsoft.com/office/powerpoint/2010/main" val="421458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ACK/NAK Protocol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Elements</a:t>
            </a:r>
            <a:endParaRPr lang="en-US" dirty="0"/>
          </a:p>
        </p:txBody>
      </p:sp>
      <p:pic>
        <p:nvPicPr>
          <p:cNvPr id="3" name="圖片 2">
            <a:extLst>
              <a:ext uri="{FF2B5EF4-FFF2-40B4-BE49-F238E27FC236}">
                <a16:creationId xmlns:a16="http://schemas.microsoft.com/office/drawing/2014/main" id="{710B9ADA-0287-4EAC-9D0D-814E0F1AC755}"/>
              </a:ext>
            </a:extLst>
          </p:cNvPr>
          <p:cNvPicPr>
            <a:picLocks noChangeAspect="1"/>
          </p:cNvPicPr>
          <p:nvPr/>
        </p:nvPicPr>
        <p:blipFill>
          <a:blip r:embed="rId3"/>
          <a:stretch>
            <a:fillRect/>
          </a:stretch>
        </p:blipFill>
        <p:spPr>
          <a:xfrm>
            <a:off x="2784475" y="1645920"/>
            <a:ext cx="6153150" cy="4829175"/>
          </a:xfrm>
          <a:prstGeom prst="rect">
            <a:avLst/>
          </a:prstGeom>
        </p:spPr>
      </p:pic>
    </p:spTree>
    <p:extLst>
      <p:ext uri="{BB962C8B-B14F-4D97-AF65-F5344CB8AC3E}">
        <p14:creationId xmlns:p14="http://schemas.microsoft.com/office/powerpoint/2010/main" val="3779824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Physical Layer - Logical</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428496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76894"/>
            <a:ext cx="10251998" cy="644951"/>
          </a:xfrm>
        </p:spPr>
        <p:txBody>
          <a:bodyPr>
            <a:normAutofit/>
          </a:bodyPr>
          <a:lstStyle/>
          <a:p>
            <a:r>
              <a:rPr lang="en-US" sz="2000" dirty="0"/>
              <a:t>Bandwidth</a:t>
            </a:r>
          </a:p>
          <a:p>
            <a:pPr lvl="1"/>
            <a:endParaRPr lang="en-US" dirty="0"/>
          </a:p>
        </p:txBody>
      </p:sp>
      <p:pic>
        <p:nvPicPr>
          <p:cNvPr id="3" name="圖片 2">
            <a:extLst>
              <a:ext uri="{FF2B5EF4-FFF2-40B4-BE49-F238E27FC236}">
                <a16:creationId xmlns:a16="http://schemas.microsoft.com/office/drawing/2014/main" id="{C1DE7ABB-9E95-40B1-822F-4645AD61F128}"/>
              </a:ext>
            </a:extLst>
          </p:cNvPr>
          <p:cNvPicPr>
            <a:picLocks noChangeAspect="1"/>
          </p:cNvPicPr>
          <p:nvPr/>
        </p:nvPicPr>
        <p:blipFill>
          <a:blip r:embed="rId3"/>
          <a:stretch>
            <a:fillRect/>
          </a:stretch>
        </p:blipFill>
        <p:spPr>
          <a:xfrm>
            <a:off x="698501" y="2091165"/>
            <a:ext cx="4474891" cy="2474212"/>
          </a:xfrm>
          <a:prstGeom prst="rect">
            <a:avLst/>
          </a:prstGeom>
        </p:spPr>
      </p:pic>
      <p:pic>
        <p:nvPicPr>
          <p:cNvPr id="7" name="圖片 6">
            <a:extLst>
              <a:ext uri="{FF2B5EF4-FFF2-40B4-BE49-F238E27FC236}">
                <a16:creationId xmlns:a16="http://schemas.microsoft.com/office/drawing/2014/main" id="{BB8A52C9-15D7-46AD-A529-CD52292C1C15}"/>
              </a:ext>
            </a:extLst>
          </p:cNvPr>
          <p:cNvPicPr>
            <a:picLocks noChangeAspect="1"/>
          </p:cNvPicPr>
          <p:nvPr/>
        </p:nvPicPr>
        <p:blipFill>
          <a:blip r:embed="rId4"/>
          <a:stretch>
            <a:fillRect/>
          </a:stretch>
        </p:blipFill>
        <p:spPr>
          <a:xfrm>
            <a:off x="5558897" y="1819275"/>
            <a:ext cx="5581650" cy="3219450"/>
          </a:xfrm>
          <a:prstGeom prst="rect">
            <a:avLst/>
          </a:prstGeom>
        </p:spPr>
      </p:pic>
    </p:spTree>
    <p:extLst>
      <p:ext uri="{BB962C8B-B14F-4D97-AF65-F5344CB8AC3E}">
        <p14:creationId xmlns:p14="http://schemas.microsoft.com/office/powerpoint/2010/main" val="2810081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Transmit / Receive Logic</a:t>
            </a:r>
            <a:endParaRPr lang="en-US" dirty="0"/>
          </a:p>
        </p:txBody>
      </p:sp>
      <p:pic>
        <p:nvPicPr>
          <p:cNvPr id="4" name="圖片 3">
            <a:extLst>
              <a:ext uri="{FF2B5EF4-FFF2-40B4-BE49-F238E27FC236}">
                <a16:creationId xmlns:a16="http://schemas.microsoft.com/office/drawing/2014/main" id="{353F104B-EF94-4312-9B87-F8CC2467E64D}"/>
              </a:ext>
            </a:extLst>
          </p:cNvPr>
          <p:cNvPicPr>
            <a:picLocks noChangeAspect="1"/>
          </p:cNvPicPr>
          <p:nvPr/>
        </p:nvPicPr>
        <p:blipFill>
          <a:blip r:embed="rId3"/>
          <a:stretch>
            <a:fillRect/>
          </a:stretch>
        </p:blipFill>
        <p:spPr>
          <a:xfrm>
            <a:off x="698501" y="1641158"/>
            <a:ext cx="4746080" cy="4990011"/>
          </a:xfrm>
          <a:prstGeom prst="rect">
            <a:avLst/>
          </a:prstGeom>
        </p:spPr>
      </p:pic>
      <p:pic>
        <p:nvPicPr>
          <p:cNvPr id="5" name="圖片 4">
            <a:extLst>
              <a:ext uri="{FF2B5EF4-FFF2-40B4-BE49-F238E27FC236}">
                <a16:creationId xmlns:a16="http://schemas.microsoft.com/office/drawing/2014/main" id="{1D7B62CA-27B5-4AC9-8451-8172F0EBD706}"/>
              </a:ext>
            </a:extLst>
          </p:cNvPr>
          <p:cNvPicPr>
            <a:picLocks noChangeAspect="1"/>
          </p:cNvPicPr>
          <p:nvPr/>
        </p:nvPicPr>
        <p:blipFill>
          <a:blip r:embed="rId4"/>
          <a:stretch>
            <a:fillRect/>
          </a:stretch>
        </p:blipFill>
        <p:spPr>
          <a:xfrm>
            <a:off x="5647635" y="1629534"/>
            <a:ext cx="4692648" cy="4980486"/>
          </a:xfrm>
          <a:prstGeom prst="rect">
            <a:avLst/>
          </a:prstGeom>
        </p:spPr>
      </p:pic>
    </p:spTree>
    <p:extLst>
      <p:ext uri="{BB962C8B-B14F-4D97-AF65-F5344CB8AC3E}">
        <p14:creationId xmlns:p14="http://schemas.microsoft.com/office/powerpoint/2010/main" val="1885572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8b/10b</a:t>
            </a:r>
            <a:r>
              <a:rPr lang="zh-TW" altLang="en-US" sz="2133" dirty="0"/>
              <a:t> </a:t>
            </a:r>
            <a:r>
              <a:rPr lang="en-US" altLang="zh-TW" sz="2133" dirty="0"/>
              <a:t>&amp;</a:t>
            </a:r>
            <a:r>
              <a:rPr lang="zh-TW" altLang="en-US" sz="2133" dirty="0"/>
              <a:t> </a:t>
            </a:r>
            <a:r>
              <a:rPr lang="en-US" altLang="zh-TW" sz="2133" dirty="0"/>
              <a:t>128b/130b</a:t>
            </a:r>
            <a:r>
              <a:rPr lang="en-US" sz="2133" dirty="0"/>
              <a:t> Encoding</a:t>
            </a:r>
            <a:endParaRPr lang="en-US" dirty="0"/>
          </a:p>
        </p:txBody>
      </p:sp>
      <p:pic>
        <p:nvPicPr>
          <p:cNvPr id="4" name="圖片 3">
            <a:extLst>
              <a:ext uri="{FF2B5EF4-FFF2-40B4-BE49-F238E27FC236}">
                <a16:creationId xmlns:a16="http://schemas.microsoft.com/office/drawing/2014/main" id="{2A61A641-E379-4E37-8469-B2479022A613}"/>
              </a:ext>
            </a:extLst>
          </p:cNvPr>
          <p:cNvPicPr>
            <a:picLocks noChangeAspect="1"/>
          </p:cNvPicPr>
          <p:nvPr/>
        </p:nvPicPr>
        <p:blipFill>
          <a:blip r:embed="rId3"/>
          <a:stretch>
            <a:fillRect/>
          </a:stretch>
        </p:blipFill>
        <p:spPr>
          <a:xfrm>
            <a:off x="3050009" y="1645920"/>
            <a:ext cx="6091979" cy="2744134"/>
          </a:xfrm>
          <a:prstGeom prst="rect">
            <a:avLst/>
          </a:prstGeom>
        </p:spPr>
      </p:pic>
      <p:pic>
        <p:nvPicPr>
          <p:cNvPr id="5" name="圖片 4">
            <a:extLst>
              <a:ext uri="{FF2B5EF4-FFF2-40B4-BE49-F238E27FC236}">
                <a16:creationId xmlns:a16="http://schemas.microsoft.com/office/drawing/2014/main" id="{92AA1F67-D1F9-45E2-B962-B652B668A1F4}"/>
              </a:ext>
            </a:extLst>
          </p:cNvPr>
          <p:cNvPicPr>
            <a:picLocks noChangeAspect="1"/>
          </p:cNvPicPr>
          <p:nvPr/>
        </p:nvPicPr>
        <p:blipFill>
          <a:blip r:embed="rId4"/>
          <a:stretch>
            <a:fillRect/>
          </a:stretch>
        </p:blipFill>
        <p:spPr>
          <a:xfrm>
            <a:off x="2057297" y="4366727"/>
            <a:ext cx="8077405" cy="1759882"/>
          </a:xfrm>
          <a:prstGeom prst="rect">
            <a:avLst/>
          </a:prstGeom>
        </p:spPr>
      </p:pic>
    </p:spTree>
    <p:extLst>
      <p:ext uri="{BB962C8B-B14F-4D97-AF65-F5344CB8AC3E}">
        <p14:creationId xmlns:p14="http://schemas.microsoft.com/office/powerpoint/2010/main" val="2854564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Byte Striping</a:t>
            </a:r>
            <a:endParaRPr lang="en-US" dirty="0"/>
          </a:p>
        </p:txBody>
      </p:sp>
      <p:pic>
        <p:nvPicPr>
          <p:cNvPr id="6" name="圖片 5">
            <a:extLst>
              <a:ext uri="{FF2B5EF4-FFF2-40B4-BE49-F238E27FC236}">
                <a16:creationId xmlns:a16="http://schemas.microsoft.com/office/drawing/2014/main" id="{2AFDC606-1692-4500-91C1-01CAF44AF659}"/>
              </a:ext>
            </a:extLst>
          </p:cNvPr>
          <p:cNvPicPr>
            <a:picLocks noChangeAspect="1"/>
          </p:cNvPicPr>
          <p:nvPr/>
        </p:nvPicPr>
        <p:blipFill>
          <a:blip r:embed="rId3"/>
          <a:stretch>
            <a:fillRect/>
          </a:stretch>
        </p:blipFill>
        <p:spPr>
          <a:xfrm>
            <a:off x="698501" y="1644501"/>
            <a:ext cx="5113175" cy="4212887"/>
          </a:xfrm>
          <a:prstGeom prst="rect">
            <a:avLst/>
          </a:prstGeom>
        </p:spPr>
      </p:pic>
      <p:pic>
        <p:nvPicPr>
          <p:cNvPr id="8" name="圖片 7">
            <a:extLst>
              <a:ext uri="{FF2B5EF4-FFF2-40B4-BE49-F238E27FC236}">
                <a16:creationId xmlns:a16="http://schemas.microsoft.com/office/drawing/2014/main" id="{D2A27337-A10E-495A-8844-A677B22B6CB3}"/>
              </a:ext>
            </a:extLst>
          </p:cNvPr>
          <p:cNvPicPr>
            <a:picLocks noChangeAspect="1"/>
          </p:cNvPicPr>
          <p:nvPr/>
        </p:nvPicPr>
        <p:blipFill>
          <a:blip r:embed="rId4"/>
          <a:stretch>
            <a:fillRect/>
          </a:stretch>
        </p:blipFill>
        <p:spPr>
          <a:xfrm>
            <a:off x="5861050" y="1644501"/>
            <a:ext cx="5419814" cy="3603048"/>
          </a:xfrm>
          <a:prstGeom prst="rect">
            <a:avLst/>
          </a:prstGeom>
        </p:spPr>
      </p:pic>
    </p:spTree>
    <p:extLst>
      <p:ext uri="{BB962C8B-B14F-4D97-AF65-F5344CB8AC3E}">
        <p14:creationId xmlns:p14="http://schemas.microsoft.com/office/powerpoint/2010/main" val="1410904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Packet Format</a:t>
            </a:r>
            <a:endParaRPr lang="en-US" dirty="0"/>
          </a:p>
        </p:txBody>
      </p:sp>
      <p:pic>
        <p:nvPicPr>
          <p:cNvPr id="4" name="圖片 3">
            <a:extLst>
              <a:ext uri="{FF2B5EF4-FFF2-40B4-BE49-F238E27FC236}">
                <a16:creationId xmlns:a16="http://schemas.microsoft.com/office/drawing/2014/main" id="{46F65704-3552-48C2-AB2C-327E2731241B}"/>
              </a:ext>
            </a:extLst>
          </p:cNvPr>
          <p:cNvPicPr>
            <a:picLocks noChangeAspect="1"/>
          </p:cNvPicPr>
          <p:nvPr/>
        </p:nvPicPr>
        <p:blipFill>
          <a:blip r:embed="rId3"/>
          <a:stretch>
            <a:fillRect/>
          </a:stretch>
        </p:blipFill>
        <p:spPr>
          <a:xfrm>
            <a:off x="4739951" y="1850245"/>
            <a:ext cx="6512767" cy="4289267"/>
          </a:xfrm>
          <a:prstGeom prst="rect">
            <a:avLst/>
          </a:prstGeom>
        </p:spPr>
      </p:pic>
      <p:pic>
        <p:nvPicPr>
          <p:cNvPr id="5" name="圖片 4">
            <a:extLst>
              <a:ext uri="{FF2B5EF4-FFF2-40B4-BE49-F238E27FC236}">
                <a16:creationId xmlns:a16="http://schemas.microsoft.com/office/drawing/2014/main" id="{B54906A6-4601-4A44-AAC7-3ACDCA6D59F1}"/>
              </a:ext>
            </a:extLst>
          </p:cNvPr>
          <p:cNvPicPr>
            <a:picLocks noChangeAspect="1"/>
          </p:cNvPicPr>
          <p:nvPr/>
        </p:nvPicPr>
        <p:blipFill>
          <a:blip r:embed="rId4"/>
          <a:stretch>
            <a:fillRect/>
          </a:stretch>
        </p:blipFill>
        <p:spPr>
          <a:xfrm>
            <a:off x="698501" y="1850245"/>
            <a:ext cx="3832122" cy="3855229"/>
          </a:xfrm>
          <a:prstGeom prst="rect">
            <a:avLst/>
          </a:prstGeom>
        </p:spPr>
      </p:pic>
    </p:spTree>
    <p:extLst>
      <p:ext uri="{BB962C8B-B14F-4D97-AF65-F5344CB8AC3E}">
        <p14:creationId xmlns:p14="http://schemas.microsoft.com/office/powerpoint/2010/main" val="163219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Ordered-Set</a:t>
            </a:r>
            <a:endParaRPr lang="en-US" dirty="0"/>
          </a:p>
        </p:txBody>
      </p:sp>
      <p:pic>
        <p:nvPicPr>
          <p:cNvPr id="4" name="圖片 3">
            <a:extLst>
              <a:ext uri="{FF2B5EF4-FFF2-40B4-BE49-F238E27FC236}">
                <a16:creationId xmlns:a16="http://schemas.microsoft.com/office/drawing/2014/main" id="{A9E30AE5-5413-429A-8A9C-1D6331C56E3F}"/>
              </a:ext>
            </a:extLst>
          </p:cNvPr>
          <p:cNvPicPr>
            <a:picLocks noChangeAspect="1"/>
          </p:cNvPicPr>
          <p:nvPr/>
        </p:nvPicPr>
        <p:blipFill>
          <a:blip r:embed="rId3"/>
          <a:stretch>
            <a:fillRect/>
          </a:stretch>
        </p:blipFill>
        <p:spPr>
          <a:xfrm>
            <a:off x="5472769" y="1648719"/>
            <a:ext cx="6020730" cy="3560562"/>
          </a:xfrm>
          <a:prstGeom prst="rect">
            <a:avLst/>
          </a:prstGeom>
        </p:spPr>
      </p:pic>
      <p:pic>
        <p:nvPicPr>
          <p:cNvPr id="3" name="圖片 2">
            <a:extLst>
              <a:ext uri="{FF2B5EF4-FFF2-40B4-BE49-F238E27FC236}">
                <a16:creationId xmlns:a16="http://schemas.microsoft.com/office/drawing/2014/main" id="{818D1775-3090-41AC-929F-4C8EE56ECB95}"/>
              </a:ext>
            </a:extLst>
          </p:cNvPr>
          <p:cNvPicPr>
            <a:picLocks noChangeAspect="1"/>
          </p:cNvPicPr>
          <p:nvPr/>
        </p:nvPicPr>
        <p:blipFill>
          <a:blip r:embed="rId4"/>
          <a:stretch>
            <a:fillRect/>
          </a:stretch>
        </p:blipFill>
        <p:spPr>
          <a:xfrm>
            <a:off x="698501" y="1645920"/>
            <a:ext cx="4530593" cy="2720807"/>
          </a:xfrm>
          <a:prstGeom prst="rect">
            <a:avLst/>
          </a:prstGeom>
        </p:spPr>
      </p:pic>
    </p:spTree>
    <p:extLst>
      <p:ext uri="{BB962C8B-B14F-4D97-AF65-F5344CB8AC3E}">
        <p14:creationId xmlns:p14="http://schemas.microsoft.com/office/powerpoint/2010/main" val="3398511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Link Initialization &amp; Training</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794337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0" y="1152525"/>
            <a:ext cx="10036556" cy="1773555"/>
          </a:xfrm>
        </p:spPr>
        <p:txBody>
          <a:bodyPr>
            <a:normAutofit lnSpcReduction="10000"/>
          </a:bodyPr>
          <a:lstStyle/>
          <a:p>
            <a:r>
              <a:rPr lang="en-US" sz="2133" dirty="0"/>
              <a:t>Overview</a:t>
            </a:r>
          </a:p>
          <a:p>
            <a:pPr lvl="1"/>
            <a:r>
              <a:rPr lang="en-US" sz="1500" dirty="0"/>
              <a:t> The following are discovered and determined during the training process:</a:t>
            </a:r>
          </a:p>
          <a:p>
            <a:pPr marL="192087" lvl="1" indent="0">
              <a:buNone/>
            </a:pPr>
            <a:r>
              <a:rPr lang="en-US" sz="1500" dirty="0"/>
              <a:t>• Link width (Link width negotiation)</a:t>
            </a:r>
          </a:p>
          <a:p>
            <a:pPr marL="192087" lvl="1" indent="0">
              <a:buNone/>
            </a:pPr>
            <a:r>
              <a:rPr lang="en-US" sz="1500" dirty="0"/>
              <a:t>• Link data rate (Link data rate negotiation)</a:t>
            </a:r>
          </a:p>
          <a:p>
            <a:pPr marL="192087" lvl="1" indent="0">
              <a:buNone/>
            </a:pPr>
            <a:r>
              <a:rPr lang="en-US" sz="1500" dirty="0"/>
              <a:t>• Lane reversal (Lane ordering within a Link)</a:t>
            </a:r>
          </a:p>
          <a:p>
            <a:pPr marL="192087" lvl="1" indent="0">
              <a:buNone/>
            </a:pPr>
            <a:r>
              <a:rPr lang="en-US" sz="1500" dirty="0"/>
              <a:t>• Lane polarity</a:t>
            </a:r>
          </a:p>
        </p:txBody>
      </p:sp>
      <p:pic>
        <p:nvPicPr>
          <p:cNvPr id="4" name="圖片 3">
            <a:extLst>
              <a:ext uri="{FF2B5EF4-FFF2-40B4-BE49-F238E27FC236}">
                <a16:creationId xmlns:a16="http://schemas.microsoft.com/office/drawing/2014/main" id="{1D27B36C-F688-4907-9F1D-4D73EA9F8752}"/>
              </a:ext>
            </a:extLst>
          </p:cNvPr>
          <p:cNvPicPr>
            <a:picLocks noChangeAspect="1"/>
          </p:cNvPicPr>
          <p:nvPr/>
        </p:nvPicPr>
        <p:blipFill>
          <a:blip r:embed="rId3"/>
          <a:stretch>
            <a:fillRect/>
          </a:stretch>
        </p:blipFill>
        <p:spPr>
          <a:xfrm>
            <a:off x="698499" y="2926080"/>
            <a:ext cx="5323724" cy="3322608"/>
          </a:xfrm>
          <a:prstGeom prst="rect">
            <a:avLst/>
          </a:prstGeom>
        </p:spPr>
      </p:pic>
      <p:pic>
        <p:nvPicPr>
          <p:cNvPr id="3" name="圖片 2">
            <a:extLst>
              <a:ext uri="{FF2B5EF4-FFF2-40B4-BE49-F238E27FC236}">
                <a16:creationId xmlns:a16="http://schemas.microsoft.com/office/drawing/2014/main" id="{BDE9EF45-69D1-4087-9A9D-FA4DA2884A91}"/>
              </a:ext>
            </a:extLst>
          </p:cNvPr>
          <p:cNvPicPr>
            <a:picLocks noChangeAspect="1"/>
          </p:cNvPicPr>
          <p:nvPr/>
        </p:nvPicPr>
        <p:blipFill>
          <a:blip r:embed="rId4"/>
          <a:stretch>
            <a:fillRect/>
          </a:stretch>
        </p:blipFill>
        <p:spPr>
          <a:xfrm>
            <a:off x="6009337" y="2926080"/>
            <a:ext cx="5484164" cy="2819688"/>
          </a:xfrm>
          <a:prstGeom prst="rect">
            <a:avLst/>
          </a:prstGeom>
        </p:spPr>
      </p:pic>
    </p:spTree>
    <p:extLst>
      <p:ext uri="{BB962C8B-B14F-4D97-AF65-F5344CB8AC3E}">
        <p14:creationId xmlns:p14="http://schemas.microsoft.com/office/powerpoint/2010/main" val="1200161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6"/>
            <a:ext cx="9436099" cy="762772"/>
          </a:xfrm>
        </p:spPr>
        <p:txBody>
          <a:bodyPr>
            <a:normAutofit/>
          </a:bodyPr>
          <a:lstStyle/>
          <a:p>
            <a:r>
              <a:rPr lang="en-US" sz="2133" dirty="0"/>
              <a:t>Training Sequences</a:t>
            </a:r>
          </a:p>
          <a:p>
            <a:pPr lvl="1"/>
            <a:r>
              <a:rPr lang="en-US" altLang="zh-TW" sz="1500" dirty="0"/>
              <a:t>TS1 and TS2 Ordered Sets</a:t>
            </a:r>
          </a:p>
        </p:txBody>
      </p:sp>
      <p:pic>
        <p:nvPicPr>
          <p:cNvPr id="3" name="圖片 2">
            <a:extLst>
              <a:ext uri="{FF2B5EF4-FFF2-40B4-BE49-F238E27FC236}">
                <a16:creationId xmlns:a16="http://schemas.microsoft.com/office/drawing/2014/main" id="{BF7BCFF7-63CA-4BAA-9277-E01AB9B8408D}"/>
              </a:ext>
            </a:extLst>
          </p:cNvPr>
          <p:cNvPicPr>
            <a:picLocks noChangeAspect="1"/>
          </p:cNvPicPr>
          <p:nvPr/>
        </p:nvPicPr>
        <p:blipFill>
          <a:blip r:embed="rId3"/>
          <a:stretch>
            <a:fillRect/>
          </a:stretch>
        </p:blipFill>
        <p:spPr>
          <a:xfrm>
            <a:off x="698501" y="1895472"/>
            <a:ext cx="5265930" cy="4382463"/>
          </a:xfrm>
          <a:prstGeom prst="rect">
            <a:avLst/>
          </a:prstGeom>
        </p:spPr>
      </p:pic>
      <p:pic>
        <p:nvPicPr>
          <p:cNvPr id="4" name="圖片 3">
            <a:extLst>
              <a:ext uri="{FF2B5EF4-FFF2-40B4-BE49-F238E27FC236}">
                <a16:creationId xmlns:a16="http://schemas.microsoft.com/office/drawing/2014/main" id="{734CD293-CD5E-4243-8744-6E27657035CC}"/>
              </a:ext>
            </a:extLst>
          </p:cNvPr>
          <p:cNvPicPr>
            <a:picLocks noChangeAspect="1"/>
          </p:cNvPicPr>
          <p:nvPr/>
        </p:nvPicPr>
        <p:blipFill>
          <a:blip r:embed="rId4"/>
          <a:stretch>
            <a:fillRect/>
          </a:stretch>
        </p:blipFill>
        <p:spPr>
          <a:xfrm>
            <a:off x="6096000" y="1895471"/>
            <a:ext cx="5445210" cy="4382463"/>
          </a:xfrm>
          <a:prstGeom prst="rect">
            <a:avLst/>
          </a:prstGeom>
        </p:spPr>
      </p:pic>
    </p:spTree>
    <p:extLst>
      <p:ext uri="{BB962C8B-B14F-4D97-AF65-F5344CB8AC3E}">
        <p14:creationId xmlns:p14="http://schemas.microsoft.com/office/powerpoint/2010/main" val="13647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Overview</a:t>
            </a:r>
          </a:p>
        </p:txBody>
      </p:sp>
      <p:pic>
        <p:nvPicPr>
          <p:cNvPr id="3" name="圖片 2">
            <a:extLst>
              <a:ext uri="{FF2B5EF4-FFF2-40B4-BE49-F238E27FC236}">
                <a16:creationId xmlns:a16="http://schemas.microsoft.com/office/drawing/2014/main" id="{F8E004FE-7E24-4363-B16D-E13A6A87C541}"/>
              </a:ext>
            </a:extLst>
          </p:cNvPr>
          <p:cNvPicPr>
            <a:picLocks noChangeAspect="1"/>
          </p:cNvPicPr>
          <p:nvPr/>
        </p:nvPicPr>
        <p:blipFill>
          <a:blip r:embed="rId3"/>
          <a:stretch>
            <a:fillRect/>
          </a:stretch>
        </p:blipFill>
        <p:spPr>
          <a:xfrm>
            <a:off x="2539231" y="1770780"/>
            <a:ext cx="6039332" cy="4857029"/>
          </a:xfrm>
          <a:prstGeom prst="rect">
            <a:avLst/>
          </a:prstGeom>
        </p:spPr>
      </p:pic>
    </p:spTree>
    <p:extLst>
      <p:ext uri="{BB962C8B-B14F-4D97-AF65-F5344CB8AC3E}">
        <p14:creationId xmlns:p14="http://schemas.microsoft.com/office/powerpoint/2010/main" val="2175393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Detect</a:t>
            </a:r>
          </a:p>
        </p:txBody>
      </p:sp>
      <p:pic>
        <p:nvPicPr>
          <p:cNvPr id="4" name="圖片 3">
            <a:extLst>
              <a:ext uri="{FF2B5EF4-FFF2-40B4-BE49-F238E27FC236}">
                <a16:creationId xmlns:a16="http://schemas.microsoft.com/office/drawing/2014/main" id="{2CB94CC5-B7B5-454E-A805-D6E26103F79B}"/>
              </a:ext>
            </a:extLst>
          </p:cNvPr>
          <p:cNvPicPr>
            <a:picLocks noChangeAspect="1"/>
          </p:cNvPicPr>
          <p:nvPr/>
        </p:nvPicPr>
        <p:blipFill>
          <a:blip r:embed="rId3"/>
          <a:stretch>
            <a:fillRect/>
          </a:stretch>
        </p:blipFill>
        <p:spPr>
          <a:xfrm>
            <a:off x="2057937" y="1889760"/>
            <a:ext cx="7001920" cy="4738049"/>
          </a:xfrm>
          <a:prstGeom prst="rect">
            <a:avLst/>
          </a:prstGeom>
        </p:spPr>
      </p:pic>
    </p:spTree>
    <p:extLst>
      <p:ext uri="{BB962C8B-B14F-4D97-AF65-F5344CB8AC3E}">
        <p14:creationId xmlns:p14="http://schemas.microsoft.com/office/powerpoint/2010/main" val="3456725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0" y="964770"/>
            <a:ext cx="10325099" cy="1877278"/>
          </a:xfrm>
        </p:spPr>
        <p:txBody>
          <a:bodyPr>
            <a:normAutofit/>
          </a:bodyPr>
          <a:lstStyle/>
          <a:p>
            <a:r>
              <a:rPr lang="en-US" sz="2000" dirty="0"/>
              <a:t>Definitions</a:t>
            </a:r>
          </a:p>
          <a:p>
            <a:pPr lvl="1"/>
            <a:r>
              <a:rPr lang="en-US" sz="1400" dirty="0"/>
              <a:t>Root Complex denotes the root of an I/O hierarchy that connects the CPU/memory subsystem to the I/O.</a:t>
            </a:r>
          </a:p>
          <a:p>
            <a:pPr lvl="1"/>
            <a:r>
              <a:rPr lang="en-US" sz="1400" dirty="0"/>
              <a:t>A PCI Express to PCI/PCI-X Bridge provides a connection between a PCI Express fabric and a PCI/PCI-X</a:t>
            </a:r>
            <a:r>
              <a:rPr lang="zh-TW" altLang="en-US" sz="1400" dirty="0"/>
              <a:t> </a:t>
            </a:r>
            <a:r>
              <a:rPr lang="en-US" sz="1400" dirty="0"/>
              <a:t>hierarchy.</a:t>
            </a:r>
          </a:p>
          <a:p>
            <a:pPr lvl="1"/>
            <a:r>
              <a:rPr lang="en-US" sz="1400" dirty="0"/>
              <a:t>A Switch is defined as a logical assembly of multiple virtual PCI-to-PCI Bridge devices.</a:t>
            </a:r>
          </a:p>
          <a:p>
            <a:pPr lvl="1"/>
            <a:r>
              <a:rPr lang="en-US" sz="1400" dirty="0"/>
              <a:t>Endpoint refers to a type of Function that can be the Requester or Completer of a PCI Express transaction either on its own behalf or on behalf of a distinct non-PCI Express device (other than a PCI device or host CPU). Endpoints are classified as either legacy or PCI Express Endpoints. </a:t>
            </a:r>
          </a:p>
          <a:p>
            <a:pPr lvl="1"/>
            <a:endParaRPr lang="en-US" dirty="0"/>
          </a:p>
          <a:p>
            <a:pPr lvl="1"/>
            <a:endParaRPr lang="en-US" dirty="0"/>
          </a:p>
        </p:txBody>
      </p:sp>
      <p:pic>
        <p:nvPicPr>
          <p:cNvPr id="3" name="圖片 2">
            <a:extLst>
              <a:ext uri="{FF2B5EF4-FFF2-40B4-BE49-F238E27FC236}">
                <a16:creationId xmlns:a16="http://schemas.microsoft.com/office/drawing/2014/main" id="{9446FE2F-16AE-4A58-BB79-444F3C256B19}"/>
              </a:ext>
            </a:extLst>
          </p:cNvPr>
          <p:cNvPicPr>
            <a:picLocks noChangeAspect="1"/>
          </p:cNvPicPr>
          <p:nvPr/>
        </p:nvPicPr>
        <p:blipFill>
          <a:blip r:embed="rId3"/>
          <a:stretch>
            <a:fillRect/>
          </a:stretch>
        </p:blipFill>
        <p:spPr>
          <a:xfrm>
            <a:off x="2199673" y="2842048"/>
            <a:ext cx="6718447" cy="3852988"/>
          </a:xfrm>
          <a:prstGeom prst="rect">
            <a:avLst/>
          </a:prstGeom>
        </p:spPr>
      </p:pic>
    </p:spTree>
    <p:extLst>
      <p:ext uri="{BB962C8B-B14F-4D97-AF65-F5344CB8AC3E}">
        <p14:creationId xmlns:p14="http://schemas.microsoft.com/office/powerpoint/2010/main" val="1525241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Polling</a:t>
            </a:r>
          </a:p>
        </p:txBody>
      </p:sp>
      <p:pic>
        <p:nvPicPr>
          <p:cNvPr id="3" name="圖片 2">
            <a:extLst>
              <a:ext uri="{FF2B5EF4-FFF2-40B4-BE49-F238E27FC236}">
                <a16:creationId xmlns:a16="http://schemas.microsoft.com/office/drawing/2014/main" id="{AA1BEED4-0781-49CA-8741-B38C61A6FFF9}"/>
              </a:ext>
            </a:extLst>
          </p:cNvPr>
          <p:cNvPicPr>
            <a:picLocks noChangeAspect="1"/>
          </p:cNvPicPr>
          <p:nvPr/>
        </p:nvPicPr>
        <p:blipFill>
          <a:blip r:embed="rId3"/>
          <a:stretch>
            <a:fillRect/>
          </a:stretch>
        </p:blipFill>
        <p:spPr>
          <a:xfrm>
            <a:off x="1338093" y="1889760"/>
            <a:ext cx="8156914" cy="4622251"/>
          </a:xfrm>
          <a:prstGeom prst="rect">
            <a:avLst/>
          </a:prstGeom>
        </p:spPr>
      </p:pic>
    </p:spTree>
    <p:extLst>
      <p:ext uri="{BB962C8B-B14F-4D97-AF65-F5344CB8AC3E}">
        <p14:creationId xmlns:p14="http://schemas.microsoft.com/office/powerpoint/2010/main" val="2217044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Configuration</a:t>
            </a:r>
          </a:p>
        </p:txBody>
      </p:sp>
      <p:pic>
        <p:nvPicPr>
          <p:cNvPr id="4" name="圖片 3">
            <a:extLst>
              <a:ext uri="{FF2B5EF4-FFF2-40B4-BE49-F238E27FC236}">
                <a16:creationId xmlns:a16="http://schemas.microsoft.com/office/drawing/2014/main" id="{D71EAC4B-2D4C-4C41-B2E8-A38B6C8679D3}"/>
              </a:ext>
            </a:extLst>
          </p:cNvPr>
          <p:cNvPicPr>
            <a:picLocks noChangeAspect="1"/>
          </p:cNvPicPr>
          <p:nvPr/>
        </p:nvPicPr>
        <p:blipFill>
          <a:blip r:embed="rId3"/>
          <a:stretch>
            <a:fillRect/>
          </a:stretch>
        </p:blipFill>
        <p:spPr>
          <a:xfrm>
            <a:off x="2541413" y="1893664"/>
            <a:ext cx="6034968" cy="4734145"/>
          </a:xfrm>
          <a:prstGeom prst="rect">
            <a:avLst/>
          </a:prstGeom>
        </p:spPr>
      </p:pic>
    </p:spTree>
    <p:extLst>
      <p:ext uri="{BB962C8B-B14F-4D97-AF65-F5344CB8AC3E}">
        <p14:creationId xmlns:p14="http://schemas.microsoft.com/office/powerpoint/2010/main" val="625322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2072589"/>
          </a:xfrm>
        </p:spPr>
        <p:txBody>
          <a:bodyPr>
            <a:normAutofit/>
          </a:bodyPr>
          <a:lstStyle/>
          <a:p>
            <a:r>
              <a:rPr lang="en-US" sz="2133" dirty="0"/>
              <a:t>Link Training and Status State Machine (LTSSM)</a:t>
            </a:r>
          </a:p>
          <a:p>
            <a:pPr lvl="1"/>
            <a:r>
              <a:rPr lang="en-US" sz="1500" dirty="0"/>
              <a:t>L0</a:t>
            </a:r>
          </a:p>
          <a:p>
            <a:pPr marL="192087" lvl="1" indent="0">
              <a:buNone/>
            </a:pPr>
            <a:r>
              <a:rPr lang="en-US" sz="1500" dirty="0"/>
              <a:t>L0 is the normal operational state where data and control packets can be transmitted and received. All power</a:t>
            </a:r>
          </a:p>
          <a:p>
            <a:pPr marL="192087" lvl="1" indent="0">
              <a:buNone/>
            </a:pPr>
            <a:r>
              <a:rPr lang="en-US" sz="1500" dirty="0"/>
              <a:t>management states are entered from this state.</a:t>
            </a:r>
          </a:p>
        </p:txBody>
      </p:sp>
    </p:spTree>
    <p:extLst>
      <p:ext uri="{BB962C8B-B14F-4D97-AF65-F5344CB8AC3E}">
        <p14:creationId xmlns:p14="http://schemas.microsoft.com/office/powerpoint/2010/main" val="3444346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Recovery</a:t>
            </a:r>
          </a:p>
        </p:txBody>
      </p:sp>
      <p:pic>
        <p:nvPicPr>
          <p:cNvPr id="3" name="圖片 2">
            <a:extLst>
              <a:ext uri="{FF2B5EF4-FFF2-40B4-BE49-F238E27FC236}">
                <a16:creationId xmlns:a16="http://schemas.microsoft.com/office/drawing/2014/main" id="{7C960827-1542-4C3D-86D1-C0C0740CAB85}"/>
              </a:ext>
            </a:extLst>
          </p:cNvPr>
          <p:cNvPicPr>
            <a:picLocks noChangeAspect="1"/>
          </p:cNvPicPr>
          <p:nvPr/>
        </p:nvPicPr>
        <p:blipFill>
          <a:blip r:embed="rId3"/>
          <a:stretch>
            <a:fillRect/>
          </a:stretch>
        </p:blipFill>
        <p:spPr>
          <a:xfrm>
            <a:off x="1601376" y="1889760"/>
            <a:ext cx="7915041" cy="4572824"/>
          </a:xfrm>
          <a:prstGeom prst="rect">
            <a:avLst/>
          </a:prstGeom>
        </p:spPr>
      </p:pic>
    </p:spTree>
    <p:extLst>
      <p:ext uri="{BB962C8B-B14F-4D97-AF65-F5344CB8AC3E}">
        <p14:creationId xmlns:p14="http://schemas.microsoft.com/office/powerpoint/2010/main" val="752798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L0s</a:t>
            </a:r>
          </a:p>
        </p:txBody>
      </p:sp>
      <p:pic>
        <p:nvPicPr>
          <p:cNvPr id="4" name="圖片 3">
            <a:extLst>
              <a:ext uri="{FF2B5EF4-FFF2-40B4-BE49-F238E27FC236}">
                <a16:creationId xmlns:a16="http://schemas.microsoft.com/office/drawing/2014/main" id="{240BAFF7-98BD-44FF-86DB-02168B7F25F1}"/>
              </a:ext>
            </a:extLst>
          </p:cNvPr>
          <p:cNvPicPr>
            <a:picLocks noChangeAspect="1"/>
          </p:cNvPicPr>
          <p:nvPr/>
        </p:nvPicPr>
        <p:blipFill>
          <a:blip r:embed="rId3"/>
          <a:stretch>
            <a:fillRect/>
          </a:stretch>
        </p:blipFill>
        <p:spPr>
          <a:xfrm>
            <a:off x="698501" y="1870116"/>
            <a:ext cx="5339669" cy="3616284"/>
          </a:xfrm>
          <a:prstGeom prst="rect">
            <a:avLst/>
          </a:prstGeom>
        </p:spPr>
      </p:pic>
      <p:pic>
        <p:nvPicPr>
          <p:cNvPr id="5" name="圖片 4">
            <a:extLst>
              <a:ext uri="{FF2B5EF4-FFF2-40B4-BE49-F238E27FC236}">
                <a16:creationId xmlns:a16="http://schemas.microsoft.com/office/drawing/2014/main" id="{954BE411-4212-4F72-AF9A-2BF14CA878E8}"/>
              </a:ext>
            </a:extLst>
          </p:cNvPr>
          <p:cNvPicPr>
            <a:picLocks noChangeAspect="1"/>
          </p:cNvPicPr>
          <p:nvPr/>
        </p:nvPicPr>
        <p:blipFill>
          <a:blip r:embed="rId4"/>
          <a:stretch>
            <a:fillRect/>
          </a:stretch>
        </p:blipFill>
        <p:spPr>
          <a:xfrm>
            <a:off x="6096001" y="1889760"/>
            <a:ext cx="5445610" cy="3596639"/>
          </a:xfrm>
          <a:prstGeom prst="rect">
            <a:avLst/>
          </a:prstGeom>
        </p:spPr>
      </p:pic>
    </p:spTree>
    <p:extLst>
      <p:ext uri="{BB962C8B-B14F-4D97-AF65-F5344CB8AC3E}">
        <p14:creationId xmlns:p14="http://schemas.microsoft.com/office/powerpoint/2010/main" val="4140555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L1</a:t>
            </a:r>
          </a:p>
        </p:txBody>
      </p:sp>
      <p:pic>
        <p:nvPicPr>
          <p:cNvPr id="3" name="圖片 2">
            <a:extLst>
              <a:ext uri="{FF2B5EF4-FFF2-40B4-BE49-F238E27FC236}">
                <a16:creationId xmlns:a16="http://schemas.microsoft.com/office/drawing/2014/main" id="{3B974638-D485-4FD9-8CF1-F45A13DEEF6A}"/>
              </a:ext>
            </a:extLst>
          </p:cNvPr>
          <p:cNvPicPr>
            <a:picLocks noChangeAspect="1"/>
          </p:cNvPicPr>
          <p:nvPr/>
        </p:nvPicPr>
        <p:blipFill>
          <a:blip r:embed="rId3"/>
          <a:stretch>
            <a:fillRect/>
          </a:stretch>
        </p:blipFill>
        <p:spPr>
          <a:xfrm>
            <a:off x="2489414" y="1889760"/>
            <a:ext cx="5863754" cy="4755294"/>
          </a:xfrm>
          <a:prstGeom prst="rect">
            <a:avLst/>
          </a:prstGeom>
        </p:spPr>
      </p:pic>
    </p:spTree>
    <p:extLst>
      <p:ext uri="{BB962C8B-B14F-4D97-AF65-F5344CB8AC3E}">
        <p14:creationId xmlns:p14="http://schemas.microsoft.com/office/powerpoint/2010/main" val="1078035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Link</a:t>
            </a:r>
            <a:r>
              <a:rPr lang="en-US" dirty="0"/>
              <a:t> Initialization &amp; Training</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Training and Status State Machine (LTSSM)</a:t>
            </a:r>
          </a:p>
          <a:p>
            <a:pPr lvl="1"/>
            <a:r>
              <a:rPr lang="en-US" sz="1500" dirty="0"/>
              <a:t>L2</a:t>
            </a:r>
          </a:p>
        </p:txBody>
      </p:sp>
      <p:pic>
        <p:nvPicPr>
          <p:cNvPr id="4" name="圖片 3">
            <a:extLst>
              <a:ext uri="{FF2B5EF4-FFF2-40B4-BE49-F238E27FC236}">
                <a16:creationId xmlns:a16="http://schemas.microsoft.com/office/drawing/2014/main" id="{21059BC9-06A8-45DB-84FD-F0429163F980}"/>
              </a:ext>
            </a:extLst>
          </p:cNvPr>
          <p:cNvPicPr>
            <a:picLocks noChangeAspect="1"/>
          </p:cNvPicPr>
          <p:nvPr/>
        </p:nvPicPr>
        <p:blipFill>
          <a:blip r:embed="rId3"/>
          <a:stretch>
            <a:fillRect/>
          </a:stretch>
        </p:blipFill>
        <p:spPr>
          <a:xfrm>
            <a:off x="2376102" y="1889759"/>
            <a:ext cx="6847867" cy="4738049"/>
          </a:xfrm>
          <a:prstGeom prst="rect">
            <a:avLst/>
          </a:prstGeom>
        </p:spPr>
      </p:pic>
    </p:spTree>
    <p:extLst>
      <p:ext uri="{BB962C8B-B14F-4D97-AF65-F5344CB8AC3E}">
        <p14:creationId xmlns:p14="http://schemas.microsoft.com/office/powerpoint/2010/main" val="2549629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Power Management</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029192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Function Power Management</a:t>
            </a:r>
          </a:p>
          <a:p>
            <a:pPr lvl="1"/>
            <a:r>
              <a:rPr lang="en-US" sz="1500" dirty="0"/>
              <a:t>Device PM States</a:t>
            </a:r>
          </a:p>
        </p:txBody>
      </p:sp>
      <p:pic>
        <p:nvPicPr>
          <p:cNvPr id="3" name="圖片 2">
            <a:extLst>
              <a:ext uri="{FF2B5EF4-FFF2-40B4-BE49-F238E27FC236}">
                <a16:creationId xmlns:a16="http://schemas.microsoft.com/office/drawing/2014/main" id="{DE73E9B3-DA0D-4B64-BFCD-B17677FF8A8C}"/>
              </a:ext>
            </a:extLst>
          </p:cNvPr>
          <p:cNvPicPr>
            <a:picLocks noChangeAspect="1"/>
          </p:cNvPicPr>
          <p:nvPr/>
        </p:nvPicPr>
        <p:blipFill>
          <a:blip r:embed="rId3"/>
          <a:stretch>
            <a:fillRect/>
          </a:stretch>
        </p:blipFill>
        <p:spPr>
          <a:xfrm>
            <a:off x="3583109" y="1889760"/>
            <a:ext cx="3951576" cy="4356866"/>
          </a:xfrm>
          <a:prstGeom prst="rect">
            <a:avLst/>
          </a:prstGeom>
        </p:spPr>
      </p:pic>
    </p:spTree>
    <p:extLst>
      <p:ext uri="{BB962C8B-B14F-4D97-AF65-F5344CB8AC3E}">
        <p14:creationId xmlns:p14="http://schemas.microsoft.com/office/powerpoint/2010/main" val="3972993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Function Power Management</a:t>
            </a:r>
          </a:p>
          <a:p>
            <a:pPr lvl="1"/>
            <a:r>
              <a:rPr lang="en-US" sz="1500" dirty="0"/>
              <a:t>PCI-PM Registers</a:t>
            </a:r>
          </a:p>
        </p:txBody>
      </p:sp>
      <p:pic>
        <p:nvPicPr>
          <p:cNvPr id="3" name="圖片 2">
            <a:extLst>
              <a:ext uri="{FF2B5EF4-FFF2-40B4-BE49-F238E27FC236}">
                <a16:creationId xmlns:a16="http://schemas.microsoft.com/office/drawing/2014/main" id="{285C896B-CCF4-413C-8FC0-0C2872CA300C}"/>
              </a:ext>
            </a:extLst>
          </p:cNvPr>
          <p:cNvPicPr>
            <a:picLocks noChangeAspect="1"/>
          </p:cNvPicPr>
          <p:nvPr/>
        </p:nvPicPr>
        <p:blipFill>
          <a:blip r:embed="rId3"/>
          <a:stretch>
            <a:fillRect/>
          </a:stretch>
        </p:blipFill>
        <p:spPr>
          <a:xfrm>
            <a:off x="698501" y="2149239"/>
            <a:ext cx="5666340" cy="3613264"/>
          </a:xfrm>
          <a:prstGeom prst="rect">
            <a:avLst/>
          </a:prstGeom>
        </p:spPr>
      </p:pic>
      <p:pic>
        <p:nvPicPr>
          <p:cNvPr id="4" name="圖片 3">
            <a:extLst>
              <a:ext uri="{FF2B5EF4-FFF2-40B4-BE49-F238E27FC236}">
                <a16:creationId xmlns:a16="http://schemas.microsoft.com/office/drawing/2014/main" id="{F18FB020-1D6C-45E8-9A33-589713433F50}"/>
              </a:ext>
            </a:extLst>
          </p:cNvPr>
          <p:cNvPicPr>
            <a:picLocks noChangeAspect="1"/>
          </p:cNvPicPr>
          <p:nvPr/>
        </p:nvPicPr>
        <p:blipFill>
          <a:blip r:embed="rId4"/>
          <a:stretch>
            <a:fillRect/>
          </a:stretch>
        </p:blipFill>
        <p:spPr>
          <a:xfrm>
            <a:off x="6096000" y="2092210"/>
            <a:ext cx="4959970" cy="3613265"/>
          </a:xfrm>
          <a:prstGeom prst="rect">
            <a:avLst/>
          </a:prstGeom>
        </p:spPr>
      </p:pic>
    </p:spTree>
    <p:extLst>
      <p:ext uri="{BB962C8B-B14F-4D97-AF65-F5344CB8AC3E}">
        <p14:creationId xmlns:p14="http://schemas.microsoft.com/office/powerpoint/2010/main" val="2645767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1030292"/>
            <a:ext cx="10385811" cy="2398708"/>
          </a:xfrm>
        </p:spPr>
        <p:txBody>
          <a:bodyPr>
            <a:normAutofit fontScale="92500" lnSpcReduction="20000"/>
          </a:bodyPr>
          <a:lstStyle/>
          <a:p>
            <a:r>
              <a:rPr lang="en-US" sz="2200" dirty="0"/>
              <a:t>Device Layers</a:t>
            </a:r>
          </a:p>
          <a:p>
            <a:pPr lvl="1"/>
            <a:r>
              <a:rPr lang="en-US" altLang="zh-TW" sz="1500" dirty="0"/>
              <a:t>The Transaction Layer’s primary responsibility is the assembly and disassembly of TLPs. TLPs are used to communicate transactions, such as read and write, as well as certain types of events. The Transaction Layer is also responsible for managing credit-based flow control for TLPs.</a:t>
            </a:r>
          </a:p>
          <a:p>
            <a:pPr lvl="1"/>
            <a:r>
              <a:rPr lang="en-US" altLang="zh-TW" sz="1500" dirty="0"/>
              <a:t>The Data Link Layer, serves as an intermediate stage between the Transaction Layer and the Physical Layer. The primary responsibilities of the Data Link Layer include Link management and data integrity, including error detection and error correction. The Data Link Layer also generates and consumes DLLPs that are used for Link management functions.</a:t>
            </a:r>
          </a:p>
          <a:p>
            <a:pPr lvl="1"/>
            <a:r>
              <a:rPr lang="en-US" altLang="zh-TW" sz="1500" dirty="0"/>
              <a:t>The Physical Layer includes all circuitry for interface operation, including driver and input buffers, parallel-to-serial and serial-to-parallel conversion, PLL(s), and impedance matching circuitry. It also includes logical functions related to interface initialization and maintenance. This Layer is responsible for converting information received from the Data Link Layer into an appropriate serialized format and transmitting it across the PCI Express Link at a frequency and width compatible with the device connected to the other side of the Link.</a:t>
            </a:r>
            <a:endParaRPr lang="en-US" sz="2133" dirty="0"/>
          </a:p>
        </p:txBody>
      </p:sp>
      <p:pic>
        <p:nvPicPr>
          <p:cNvPr id="3" name="圖片 2">
            <a:extLst>
              <a:ext uri="{FF2B5EF4-FFF2-40B4-BE49-F238E27FC236}">
                <a16:creationId xmlns:a16="http://schemas.microsoft.com/office/drawing/2014/main" id="{100AC594-1886-449A-81D3-F5DD25FF806F}"/>
              </a:ext>
            </a:extLst>
          </p:cNvPr>
          <p:cNvPicPr>
            <a:picLocks noChangeAspect="1"/>
          </p:cNvPicPr>
          <p:nvPr/>
        </p:nvPicPr>
        <p:blipFill>
          <a:blip r:embed="rId3"/>
          <a:stretch>
            <a:fillRect/>
          </a:stretch>
        </p:blipFill>
        <p:spPr>
          <a:xfrm>
            <a:off x="3671887" y="3166995"/>
            <a:ext cx="3502097" cy="3460814"/>
          </a:xfrm>
          <a:prstGeom prst="rect">
            <a:avLst/>
          </a:prstGeom>
        </p:spPr>
      </p:pic>
    </p:spTree>
    <p:extLst>
      <p:ext uri="{BB962C8B-B14F-4D97-AF65-F5344CB8AC3E}">
        <p14:creationId xmlns:p14="http://schemas.microsoft.com/office/powerpoint/2010/main" val="9522609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Power Management</a:t>
            </a:r>
          </a:p>
          <a:p>
            <a:pPr lvl="1"/>
            <a:r>
              <a:rPr lang="en-US" sz="1500" dirty="0"/>
              <a:t>State Flow Diagram</a:t>
            </a:r>
          </a:p>
        </p:txBody>
      </p:sp>
      <p:pic>
        <p:nvPicPr>
          <p:cNvPr id="6" name="圖片 5">
            <a:extLst>
              <a:ext uri="{FF2B5EF4-FFF2-40B4-BE49-F238E27FC236}">
                <a16:creationId xmlns:a16="http://schemas.microsoft.com/office/drawing/2014/main" id="{2C2D0545-BCF6-43FF-BC8E-C47EA94A4B3A}"/>
              </a:ext>
            </a:extLst>
          </p:cNvPr>
          <p:cNvPicPr>
            <a:picLocks noChangeAspect="1"/>
          </p:cNvPicPr>
          <p:nvPr/>
        </p:nvPicPr>
        <p:blipFill>
          <a:blip r:embed="rId3"/>
          <a:stretch>
            <a:fillRect/>
          </a:stretch>
        </p:blipFill>
        <p:spPr>
          <a:xfrm>
            <a:off x="1814114" y="1889760"/>
            <a:ext cx="8563771" cy="4590011"/>
          </a:xfrm>
          <a:prstGeom prst="rect">
            <a:avLst/>
          </a:prstGeom>
        </p:spPr>
      </p:pic>
    </p:spTree>
    <p:extLst>
      <p:ext uri="{BB962C8B-B14F-4D97-AF65-F5344CB8AC3E}">
        <p14:creationId xmlns:p14="http://schemas.microsoft.com/office/powerpoint/2010/main" val="1861490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Power Management</a:t>
            </a:r>
          </a:p>
          <a:p>
            <a:pPr lvl="1"/>
            <a:r>
              <a:rPr lang="en-US" sz="1500" dirty="0"/>
              <a:t>State Characteristics</a:t>
            </a:r>
          </a:p>
        </p:txBody>
      </p:sp>
      <p:pic>
        <p:nvPicPr>
          <p:cNvPr id="3" name="圖片 2">
            <a:extLst>
              <a:ext uri="{FF2B5EF4-FFF2-40B4-BE49-F238E27FC236}">
                <a16:creationId xmlns:a16="http://schemas.microsoft.com/office/drawing/2014/main" id="{7BCE09E7-6F62-4703-881F-32838DA4708E}"/>
              </a:ext>
            </a:extLst>
          </p:cNvPr>
          <p:cNvPicPr>
            <a:picLocks noChangeAspect="1"/>
          </p:cNvPicPr>
          <p:nvPr/>
        </p:nvPicPr>
        <p:blipFill>
          <a:blip r:embed="rId3"/>
          <a:stretch>
            <a:fillRect/>
          </a:stretch>
        </p:blipFill>
        <p:spPr>
          <a:xfrm>
            <a:off x="1803970" y="1889760"/>
            <a:ext cx="8584059" cy="4444538"/>
          </a:xfrm>
          <a:prstGeom prst="rect">
            <a:avLst/>
          </a:prstGeom>
        </p:spPr>
      </p:pic>
    </p:spTree>
    <p:extLst>
      <p:ext uri="{BB962C8B-B14F-4D97-AF65-F5344CB8AC3E}">
        <p14:creationId xmlns:p14="http://schemas.microsoft.com/office/powerpoint/2010/main" val="31514095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Link Power Management</a:t>
            </a:r>
          </a:p>
          <a:p>
            <a:pPr lvl="1"/>
            <a:r>
              <a:rPr lang="en-US" sz="1500" dirty="0"/>
              <a:t>Relation Between Power Management States of Link and Components</a:t>
            </a:r>
          </a:p>
        </p:txBody>
      </p:sp>
      <p:pic>
        <p:nvPicPr>
          <p:cNvPr id="4" name="圖片 3">
            <a:extLst>
              <a:ext uri="{FF2B5EF4-FFF2-40B4-BE49-F238E27FC236}">
                <a16:creationId xmlns:a16="http://schemas.microsoft.com/office/drawing/2014/main" id="{2BD982BE-A985-4C0F-A1E5-D4DB4FF4320F}"/>
              </a:ext>
            </a:extLst>
          </p:cNvPr>
          <p:cNvPicPr>
            <a:picLocks noChangeAspect="1"/>
          </p:cNvPicPr>
          <p:nvPr/>
        </p:nvPicPr>
        <p:blipFill>
          <a:blip r:embed="rId3"/>
          <a:stretch>
            <a:fillRect/>
          </a:stretch>
        </p:blipFill>
        <p:spPr>
          <a:xfrm>
            <a:off x="1579728" y="1936866"/>
            <a:ext cx="9032544" cy="4200265"/>
          </a:xfrm>
          <a:prstGeom prst="rect">
            <a:avLst/>
          </a:prstGeom>
        </p:spPr>
      </p:pic>
    </p:spTree>
    <p:extLst>
      <p:ext uri="{BB962C8B-B14F-4D97-AF65-F5344CB8AC3E}">
        <p14:creationId xmlns:p14="http://schemas.microsoft.com/office/powerpoint/2010/main" val="3580804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1296451"/>
          </a:xfrm>
        </p:spPr>
        <p:txBody>
          <a:bodyPr>
            <a:normAutofit/>
          </a:bodyPr>
          <a:lstStyle/>
          <a:p>
            <a:r>
              <a:rPr lang="en-US" sz="2133" dirty="0"/>
              <a:t>Active State Power Management (ASPM)</a:t>
            </a:r>
          </a:p>
          <a:p>
            <a:pPr lvl="1"/>
            <a:r>
              <a:rPr lang="en-US" sz="1500" dirty="0"/>
              <a:t>L0s State</a:t>
            </a:r>
          </a:p>
          <a:p>
            <a:pPr marL="192087" lvl="1" indent="0">
              <a:buNone/>
            </a:pPr>
            <a:r>
              <a:rPr lang="en-US" sz="1500" dirty="0"/>
              <a:t>L0s, also called L0 standby. L0s applied to a single direction of </a:t>
            </a:r>
            <a:r>
              <a:rPr lang="en-US" sz="1500" dirty="0" err="1"/>
              <a:t>pcie</a:t>
            </a:r>
            <a:r>
              <a:rPr lang="en-US" sz="1500" dirty="0"/>
              <a:t> link. So if device initiates L0s, device can put its </a:t>
            </a:r>
            <a:r>
              <a:rPr lang="en-US" sz="1500" dirty="0" err="1"/>
              <a:t>tx</a:t>
            </a:r>
            <a:r>
              <a:rPr lang="en-US" sz="1500" dirty="0"/>
              <a:t> into L0s while its </a:t>
            </a:r>
            <a:r>
              <a:rPr lang="en-US" sz="1500" dirty="0" err="1"/>
              <a:t>rx</a:t>
            </a:r>
            <a:r>
              <a:rPr lang="en-US" sz="1500" dirty="0"/>
              <a:t> is still in L0.</a:t>
            </a:r>
          </a:p>
        </p:txBody>
      </p:sp>
      <p:pic>
        <p:nvPicPr>
          <p:cNvPr id="3" name="圖片 2">
            <a:extLst>
              <a:ext uri="{FF2B5EF4-FFF2-40B4-BE49-F238E27FC236}">
                <a16:creationId xmlns:a16="http://schemas.microsoft.com/office/drawing/2014/main" id="{09753E02-F9E1-43DC-AA63-905B4D75E245}"/>
              </a:ext>
            </a:extLst>
          </p:cNvPr>
          <p:cNvPicPr>
            <a:picLocks noChangeAspect="1"/>
          </p:cNvPicPr>
          <p:nvPr/>
        </p:nvPicPr>
        <p:blipFill>
          <a:blip r:embed="rId3"/>
          <a:stretch>
            <a:fillRect/>
          </a:stretch>
        </p:blipFill>
        <p:spPr>
          <a:xfrm>
            <a:off x="908051" y="2553478"/>
            <a:ext cx="5551488" cy="389951"/>
          </a:xfrm>
          <a:prstGeom prst="rect">
            <a:avLst/>
          </a:prstGeom>
        </p:spPr>
      </p:pic>
      <p:pic>
        <p:nvPicPr>
          <p:cNvPr id="4" name="圖片 3">
            <a:extLst>
              <a:ext uri="{FF2B5EF4-FFF2-40B4-BE49-F238E27FC236}">
                <a16:creationId xmlns:a16="http://schemas.microsoft.com/office/drawing/2014/main" id="{E3BB4614-A409-4224-945F-641C02395646}"/>
              </a:ext>
            </a:extLst>
          </p:cNvPr>
          <p:cNvPicPr>
            <a:picLocks noChangeAspect="1"/>
          </p:cNvPicPr>
          <p:nvPr/>
        </p:nvPicPr>
        <p:blipFill>
          <a:blip r:embed="rId4"/>
          <a:stretch>
            <a:fillRect/>
          </a:stretch>
        </p:blipFill>
        <p:spPr>
          <a:xfrm>
            <a:off x="908050" y="2972429"/>
            <a:ext cx="5551489" cy="1682162"/>
          </a:xfrm>
          <a:prstGeom prst="rect">
            <a:avLst/>
          </a:prstGeom>
        </p:spPr>
      </p:pic>
      <p:pic>
        <p:nvPicPr>
          <p:cNvPr id="5" name="圖片 4">
            <a:extLst>
              <a:ext uri="{FF2B5EF4-FFF2-40B4-BE49-F238E27FC236}">
                <a16:creationId xmlns:a16="http://schemas.microsoft.com/office/drawing/2014/main" id="{5017A0A1-9E8C-4CCF-A39D-A2C2E4B3AC9C}"/>
              </a:ext>
            </a:extLst>
          </p:cNvPr>
          <p:cNvPicPr>
            <a:picLocks noChangeAspect="1"/>
          </p:cNvPicPr>
          <p:nvPr/>
        </p:nvPicPr>
        <p:blipFill>
          <a:blip r:embed="rId5"/>
          <a:stretch>
            <a:fillRect/>
          </a:stretch>
        </p:blipFill>
        <p:spPr>
          <a:xfrm>
            <a:off x="6459539" y="2533385"/>
            <a:ext cx="4875211" cy="2072113"/>
          </a:xfrm>
          <a:prstGeom prst="rect">
            <a:avLst/>
          </a:prstGeom>
        </p:spPr>
      </p:pic>
      <p:sp>
        <p:nvSpPr>
          <p:cNvPr id="7" name="Content Placeholder 2">
            <a:extLst>
              <a:ext uri="{FF2B5EF4-FFF2-40B4-BE49-F238E27FC236}">
                <a16:creationId xmlns:a16="http://schemas.microsoft.com/office/drawing/2014/main" id="{5C66ECD8-549D-4829-AE9A-BF70C70C3F62}"/>
              </a:ext>
            </a:extLst>
          </p:cNvPr>
          <p:cNvSpPr txBox="1">
            <a:spLocks/>
          </p:cNvSpPr>
          <p:nvPr/>
        </p:nvSpPr>
        <p:spPr>
          <a:xfrm>
            <a:off x="840847" y="5070726"/>
            <a:ext cx="9436099" cy="797956"/>
          </a:xfrm>
          <a:prstGeom prst="rect">
            <a:avLst/>
          </a:prstGeo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F3F3F"/>
              </a:buClr>
              <a:buSzTx/>
              <a:buFont typeface="Wingdings" pitchFamily="2" charset="2"/>
              <a:buChar char="n"/>
              <a:tabLst/>
              <a:defRPr kumimoji="0" lang="en-US" altLang="zh-TW" sz="2400" b="1"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1pPr>
            <a:lvl2pPr marL="381000"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p"/>
              <a:tabLst/>
              <a:defRPr kumimoji="0" lang="en-US" altLang="zh-TW" sz="20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2pPr>
            <a:lvl3pPr marL="668337" marR="0" indent="-285750" algn="l" defTabSz="914400" rtl="0" eaLnBrk="0" fontAlgn="base" latinLnBrk="0" hangingPunct="0">
              <a:lnSpc>
                <a:spcPct val="100000"/>
              </a:lnSpc>
              <a:spcBef>
                <a:spcPct val="20000"/>
              </a:spcBef>
              <a:spcAft>
                <a:spcPct val="0"/>
              </a:spcAft>
              <a:buClr>
                <a:srgbClr val="3F3F3F"/>
              </a:buClr>
              <a:buSzTx/>
              <a:buFont typeface="Wingdings" panose="05000000000000000000" pitchFamily="2" charset="2"/>
              <a:buChar char="l"/>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3pPr>
            <a:lvl4pPr marL="752475" marR="0" indent="-188913" algn="l" defTabSz="914400" rtl="0" eaLnBrk="0" fontAlgn="base" latinLnBrk="0" hangingPunct="0">
              <a:lnSpc>
                <a:spcPct val="100000"/>
              </a:lnSpc>
              <a:spcBef>
                <a:spcPct val="20000"/>
              </a:spcBef>
              <a:spcAft>
                <a:spcPct val="0"/>
              </a:spcAft>
              <a:buClr>
                <a:srgbClr val="3F3F3F"/>
              </a:buClr>
              <a:buSzTx/>
              <a:buFont typeface="Wingdings" pitchFamily="2" charset="2"/>
              <a:buChar char="Ø"/>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4pPr>
            <a:lvl5pPr marL="895350" marR="0" indent="-142875" algn="l" defTabSz="914400" rtl="0" eaLnBrk="0" fontAlgn="base" latinLnBrk="0" hangingPunct="0">
              <a:lnSpc>
                <a:spcPct val="100000"/>
              </a:lnSpc>
              <a:spcBef>
                <a:spcPct val="20000"/>
              </a:spcBef>
              <a:spcAft>
                <a:spcPct val="0"/>
              </a:spcAft>
              <a:buClr>
                <a:srgbClr val="3F3F3F"/>
              </a:buClr>
              <a:buSzTx/>
              <a:buFont typeface="Calibri" panose="020F0502020204030204" pitchFamily="34" charset="0"/>
              <a:buChar char="‒"/>
              <a:tabLst/>
              <a:defRPr kumimoji="0" lang="en-US" altLang="zh-TW" sz="1400" b="0" i="0" u="none" strike="noStrike" kern="0" cap="none" spc="0" normalizeH="0" baseline="0" noProof="0">
                <a:ln>
                  <a:noFill/>
                </a:ln>
                <a:solidFill>
                  <a:srgbClr val="3F3F3F"/>
                </a:solidFill>
                <a:effectLst/>
                <a:uLnTx/>
                <a:uFillTx/>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92087" lvl="1" indent="0">
              <a:buNone/>
            </a:pPr>
            <a:r>
              <a:rPr lang="en-US" sz="1500" dirty="0"/>
              <a:t>When either system or device side </a:t>
            </a:r>
            <a:r>
              <a:rPr lang="en-US" sz="1500" dirty="0" err="1"/>
              <a:t>pcie</a:t>
            </a:r>
            <a:r>
              <a:rPr lang="en-US" sz="1500" dirty="0"/>
              <a:t> </a:t>
            </a:r>
            <a:r>
              <a:rPr lang="en-US" sz="1500" dirty="0" err="1"/>
              <a:t>phy</a:t>
            </a:r>
            <a:r>
              <a:rPr lang="en-US" sz="1500" dirty="0"/>
              <a:t> hardware detects idle time on </a:t>
            </a:r>
            <a:r>
              <a:rPr lang="en-US" sz="1500" dirty="0" err="1"/>
              <a:t>pcie</a:t>
            </a:r>
            <a:r>
              <a:rPr lang="en-US" sz="1500" dirty="0"/>
              <a:t> link, it can put its </a:t>
            </a:r>
            <a:r>
              <a:rPr lang="en-US" sz="1500" dirty="0" err="1"/>
              <a:t>tx</a:t>
            </a:r>
            <a:r>
              <a:rPr lang="en-US" sz="1500" dirty="0"/>
              <a:t> into L0s state. It doesn’t need to tell higher layer software to block outbound TLP transactions. L0s exit is also initiated by the corresponding </a:t>
            </a:r>
            <a:r>
              <a:rPr lang="en-US" sz="1500" dirty="0" err="1"/>
              <a:t>phy</a:t>
            </a:r>
            <a:r>
              <a:rPr lang="en-US" sz="1500" dirty="0"/>
              <a:t> </a:t>
            </a:r>
            <a:r>
              <a:rPr lang="en-US" sz="1500" dirty="0" err="1"/>
              <a:t>hw</a:t>
            </a:r>
            <a:r>
              <a:rPr lang="en-US" sz="1500" dirty="0"/>
              <a:t>.</a:t>
            </a:r>
          </a:p>
        </p:txBody>
      </p:sp>
    </p:spTree>
    <p:extLst>
      <p:ext uri="{BB962C8B-B14F-4D97-AF65-F5344CB8AC3E}">
        <p14:creationId xmlns:p14="http://schemas.microsoft.com/office/powerpoint/2010/main" val="3348185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Active State Power Management (ASPM)</a:t>
            </a:r>
          </a:p>
          <a:p>
            <a:pPr lvl="1"/>
            <a:r>
              <a:rPr lang="en-US" sz="1500" dirty="0"/>
              <a:t>L1 ASPM State</a:t>
            </a:r>
          </a:p>
        </p:txBody>
      </p:sp>
      <p:pic>
        <p:nvPicPr>
          <p:cNvPr id="3" name="圖片 2">
            <a:extLst>
              <a:ext uri="{FF2B5EF4-FFF2-40B4-BE49-F238E27FC236}">
                <a16:creationId xmlns:a16="http://schemas.microsoft.com/office/drawing/2014/main" id="{DC7AE419-CF8D-4D78-8D4D-DC6AD65506A4}"/>
              </a:ext>
            </a:extLst>
          </p:cNvPr>
          <p:cNvPicPr>
            <a:picLocks noChangeAspect="1"/>
          </p:cNvPicPr>
          <p:nvPr/>
        </p:nvPicPr>
        <p:blipFill>
          <a:blip r:embed="rId3"/>
          <a:stretch>
            <a:fillRect/>
          </a:stretch>
        </p:blipFill>
        <p:spPr>
          <a:xfrm>
            <a:off x="3080543" y="1889760"/>
            <a:ext cx="4672013" cy="4773749"/>
          </a:xfrm>
          <a:prstGeom prst="rect">
            <a:avLst/>
          </a:prstGeom>
        </p:spPr>
      </p:pic>
    </p:spTree>
    <p:extLst>
      <p:ext uri="{BB962C8B-B14F-4D97-AF65-F5344CB8AC3E}">
        <p14:creationId xmlns:p14="http://schemas.microsoft.com/office/powerpoint/2010/main" val="1548992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Power Management Event Mechanisms</a:t>
            </a:r>
          </a:p>
          <a:p>
            <a:pPr lvl="1"/>
            <a:r>
              <a:rPr lang="en-US" sz="1500" dirty="0"/>
              <a:t>PME Message</a:t>
            </a:r>
          </a:p>
        </p:txBody>
      </p:sp>
      <p:pic>
        <p:nvPicPr>
          <p:cNvPr id="3" name="圖片 2">
            <a:extLst>
              <a:ext uri="{FF2B5EF4-FFF2-40B4-BE49-F238E27FC236}">
                <a16:creationId xmlns:a16="http://schemas.microsoft.com/office/drawing/2014/main" id="{4048FFB5-B36F-49A4-97EA-696DA7C9048D}"/>
              </a:ext>
            </a:extLst>
          </p:cNvPr>
          <p:cNvPicPr>
            <a:picLocks noChangeAspect="1"/>
          </p:cNvPicPr>
          <p:nvPr/>
        </p:nvPicPr>
        <p:blipFill>
          <a:blip r:embed="rId3"/>
          <a:stretch>
            <a:fillRect/>
          </a:stretch>
        </p:blipFill>
        <p:spPr>
          <a:xfrm>
            <a:off x="3073598" y="1889760"/>
            <a:ext cx="4970598" cy="4716327"/>
          </a:xfrm>
          <a:prstGeom prst="rect">
            <a:avLst/>
          </a:prstGeom>
        </p:spPr>
      </p:pic>
    </p:spTree>
    <p:extLst>
      <p:ext uri="{BB962C8B-B14F-4D97-AF65-F5344CB8AC3E}">
        <p14:creationId xmlns:p14="http://schemas.microsoft.com/office/powerpoint/2010/main" val="180566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Power Management Event Mechanisms</a:t>
            </a:r>
          </a:p>
          <a:p>
            <a:pPr lvl="1"/>
            <a:r>
              <a:rPr lang="en-US" sz="1500" dirty="0"/>
              <a:t>Link Wake</a:t>
            </a:r>
          </a:p>
        </p:txBody>
      </p:sp>
      <p:pic>
        <p:nvPicPr>
          <p:cNvPr id="5" name="圖片 4">
            <a:extLst>
              <a:ext uri="{FF2B5EF4-FFF2-40B4-BE49-F238E27FC236}">
                <a16:creationId xmlns:a16="http://schemas.microsoft.com/office/drawing/2014/main" id="{ACA4993B-3A99-444D-97BD-394A77249E46}"/>
              </a:ext>
            </a:extLst>
          </p:cNvPr>
          <p:cNvPicPr>
            <a:picLocks noChangeAspect="1"/>
          </p:cNvPicPr>
          <p:nvPr/>
        </p:nvPicPr>
        <p:blipFill>
          <a:blip r:embed="rId3"/>
          <a:stretch>
            <a:fillRect/>
          </a:stretch>
        </p:blipFill>
        <p:spPr>
          <a:xfrm>
            <a:off x="2368948" y="1889760"/>
            <a:ext cx="7454104" cy="3705128"/>
          </a:xfrm>
          <a:prstGeom prst="rect">
            <a:avLst/>
          </a:prstGeom>
        </p:spPr>
      </p:pic>
    </p:spTree>
    <p:extLst>
      <p:ext uri="{BB962C8B-B14F-4D97-AF65-F5344CB8AC3E}">
        <p14:creationId xmlns:p14="http://schemas.microsoft.com/office/powerpoint/2010/main" val="18635269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1" y="1152526"/>
            <a:ext cx="9436099" cy="922336"/>
          </a:xfrm>
        </p:spPr>
        <p:txBody>
          <a:bodyPr>
            <a:normAutofit/>
          </a:bodyPr>
          <a:lstStyle/>
          <a:p>
            <a:r>
              <a:rPr lang="en-US" sz="2133" dirty="0"/>
              <a:t>L1 PM </a:t>
            </a:r>
            <a:r>
              <a:rPr lang="en-US" sz="2133" dirty="0" err="1"/>
              <a:t>Substates</a:t>
            </a:r>
            <a:endParaRPr lang="en-US" sz="2133" dirty="0"/>
          </a:p>
          <a:p>
            <a:pPr lvl="1"/>
            <a:r>
              <a:rPr lang="en-US" altLang="zh-TW" sz="1500" dirty="0"/>
              <a:t>State Diagram</a:t>
            </a:r>
          </a:p>
        </p:txBody>
      </p:sp>
      <p:pic>
        <p:nvPicPr>
          <p:cNvPr id="4" name="圖片 3">
            <a:extLst>
              <a:ext uri="{FF2B5EF4-FFF2-40B4-BE49-F238E27FC236}">
                <a16:creationId xmlns:a16="http://schemas.microsoft.com/office/drawing/2014/main" id="{D18E20BB-BD2A-4F91-9618-9E10A0118B88}"/>
              </a:ext>
            </a:extLst>
          </p:cNvPr>
          <p:cNvPicPr>
            <a:picLocks noChangeAspect="1"/>
          </p:cNvPicPr>
          <p:nvPr/>
        </p:nvPicPr>
        <p:blipFill>
          <a:blip r:embed="rId3"/>
          <a:stretch>
            <a:fillRect/>
          </a:stretch>
        </p:blipFill>
        <p:spPr>
          <a:xfrm>
            <a:off x="1846581" y="4473372"/>
            <a:ext cx="7424631" cy="1802095"/>
          </a:xfrm>
          <a:prstGeom prst="rect">
            <a:avLst/>
          </a:prstGeom>
        </p:spPr>
      </p:pic>
      <p:pic>
        <p:nvPicPr>
          <p:cNvPr id="5" name="圖片 4">
            <a:extLst>
              <a:ext uri="{FF2B5EF4-FFF2-40B4-BE49-F238E27FC236}">
                <a16:creationId xmlns:a16="http://schemas.microsoft.com/office/drawing/2014/main" id="{D2FD5775-7A39-49D8-BE6B-52AD0C67F940}"/>
              </a:ext>
            </a:extLst>
          </p:cNvPr>
          <p:cNvPicPr>
            <a:picLocks noChangeAspect="1"/>
          </p:cNvPicPr>
          <p:nvPr/>
        </p:nvPicPr>
        <p:blipFill>
          <a:blip r:embed="rId4"/>
          <a:stretch>
            <a:fillRect/>
          </a:stretch>
        </p:blipFill>
        <p:spPr>
          <a:xfrm>
            <a:off x="4023076" y="2074861"/>
            <a:ext cx="3071642" cy="2398511"/>
          </a:xfrm>
          <a:prstGeom prst="rect">
            <a:avLst/>
          </a:prstGeom>
        </p:spPr>
      </p:pic>
    </p:spTree>
    <p:extLst>
      <p:ext uri="{BB962C8B-B14F-4D97-AF65-F5344CB8AC3E}">
        <p14:creationId xmlns:p14="http://schemas.microsoft.com/office/powerpoint/2010/main" val="146838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Management</a:t>
            </a:r>
          </a:p>
        </p:txBody>
      </p:sp>
      <p:sp>
        <p:nvSpPr>
          <p:cNvPr id="76" name="Content Placeholder 2"/>
          <p:cNvSpPr>
            <a:spLocks noGrp="1"/>
          </p:cNvSpPr>
          <p:nvPr>
            <p:ph sz="quarter" idx="10"/>
          </p:nvPr>
        </p:nvSpPr>
        <p:spPr>
          <a:xfrm>
            <a:off x="698500" y="1152524"/>
            <a:ext cx="9956247" cy="2763493"/>
          </a:xfrm>
        </p:spPr>
        <p:txBody>
          <a:bodyPr>
            <a:normAutofit fontScale="92500" lnSpcReduction="10000"/>
          </a:bodyPr>
          <a:lstStyle/>
          <a:p>
            <a:r>
              <a:rPr lang="en-US" sz="2133" dirty="0"/>
              <a:t>L1 PM </a:t>
            </a:r>
            <a:r>
              <a:rPr lang="en-US" sz="2133" dirty="0" err="1"/>
              <a:t>Substates</a:t>
            </a:r>
            <a:endParaRPr lang="en-US" sz="2133" dirty="0"/>
          </a:p>
          <a:p>
            <a:pPr lvl="1"/>
            <a:r>
              <a:rPr lang="en-US" altLang="zh-TW" sz="1500" dirty="0"/>
              <a:t>Entry conditions</a:t>
            </a:r>
          </a:p>
          <a:p>
            <a:pPr marL="192087" lvl="1" indent="0">
              <a:buNone/>
            </a:pPr>
            <a:r>
              <a:rPr lang="en-US" altLang="zh-TW" sz="1500" dirty="0"/>
              <a:t>The following rules define how the L1.1 and L1.2 </a:t>
            </a:r>
            <a:r>
              <a:rPr lang="en-US" altLang="zh-TW" sz="1500" dirty="0" err="1"/>
              <a:t>substates</a:t>
            </a:r>
            <a:r>
              <a:rPr lang="en-US" altLang="zh-TW" sz="1500" dirty="0"/>
              <a:t> are entered:</a:t>
            </a:r>
          </a:p>
          <a:p>
            <a:pPr lvl="1">
              <a:buFont typeface="Arial" panose="020B0604020202020204" pitchFamily="34" charset="0"/>
              <a:buChar char="•"/>
            </a:pPr>
            <a:r>
              <a:rPr lang="en-US" altLang="zh-TW" sz="1500" dirty="0"/>
              <a:t>When in PCI-PM L1.0 and the PCI-PM L1.2 Enable bit is Set, the L1.2 </a:t>
            </a:r>
            <a:r>
              <a:rPr lang="en-US" altLang="zh-TW" sz="1500" dirty="0" err="1"/>
              <a:t>substate</a:t>
            </a:r>
            <a:r>
              <a:rPr lang="en-US" altLang="zh-TW" sz="1500" dirty="0"/>
              <a:t> must be entered when CLKREQ# is  </a:t>
            </a:r>
            <a:r>
              <a:rPr lang="en-US" altLang="zh-TW" sz="1500" dirty="0" err="1"/>
              <a:t>deasserted</a:t>
            </a:r>
            <a:r>
              <a:rPr lang="en-US" altLang="zh-TW" sz="1500" dirty="0"/>
              <a:t>.</a:t>
            </a:r>
          </a:p>
          <a:p>
            <a:pPr lvl="1">
              <a:buFont typeface="Arial" panose="020B0604020202020204" pitchFamily="34" charset="0"/>
              <a:buChar char="•"/>
            </a:pPr>
            <a:r>
              <a:rPr lang="en-US" altLang="zh-TW" sz="1500" dirty="0"/>
              <a:t>When in PCI-PM L1.0 and the PCI-PM L1.1 Enable bit is Set, the L1.1 </a:t>
            </a:r>
            <a:r>
              <a:rPr lang="en-US" altLang="zh-TW" sz="1500" dirty="0" err="1"/>
              <a:t>substate</a:t>
            </a:r>
            <a:r>
              <a:rPr lang="en-US" altLang="zh-TW" sz="1500" dirty="0"/>
              <a:t> must be entered when CLKREQ# is </a:t>
            </a:r>
            <a:r>
              <a:rPr lang="en-US" altLang="zh-TW" sz="1500" dirty="0" err="1"/>
              <a:t>deasserted</a:t>
            </a:r>
            <a:r>
              <a:rPr lang="en-US" altLang="zh-TW" sz="1500" dirty="0"/>
              <a:t> and the PCI-PM L1.2 Enable bit is Clear.</a:t>
            </a:r>
          </a:p>
          <a:p>
            <a:pPr lvl="1">
              <a:buFont typeface="Arial" panose="020B0604020202020204" pitchFamily="34" charset="0"/>
              <a:buChar char="•"/>
            </a:pPr>
            <a:r>
              <a:rPr lang="en-US" altLang="zh-TW" sz="1500" dirty="0"/>
              <a:t>When in ASPM L1.0 and the ASPM L1.2 Enable bit is Set, the L1.2 </a:t>
            </a:r>
            <a:r>
              <a:rPr lang="en-US" altLang="zh-TW" sz="1500" dirty="0" err="1"/>
              <a:t>substate</a:t>
            </a:r>
            <a:r>
              <a:rPr lang="en-US" altLang="zh-TW" sz="1500" dirty="0"/>
              <a:t> must be entered when CLKREQ# is </a:t>
            </a:r>
            <a:r>
              <a:rPr lang="en-US" altLang="zh-TW" sz="1500" dirty="0" err="1"/>
              <a:t>deasserted</a:t>
            </a:r>
            <a:r>
              <a:rPr lang="en-US" altLang="zh-TW" sz="1500" dirty="0"/>
              <a:t> and the reported LTR value last sent or received by this Port is greater than or equal to the value set by the LTR_L1.2_THRESHOLD Value and Scale fields.</a:t>
            </a:r>
          </a:p>
          <a:p>
            <a:pPr lvl="1">
              <a:buFont typeface="Arial" panose="020B0604020202020204" pitchFamily="34" charset="0"/>
              <a:buChar char="•"/>
            </a:pPr>
            <a:r>
              <a:rPr lang="en-US" altLang="zh-TW" sz="1500" dirty="0"/>
              <a:t>When in ASPM L1.0 and the ASPM L1.1 Enable bit is Set, the L1.1 </a:t>
            </a:r>
            <a:r>
              <a:rPr lang="en-US" altLang="zh-TW" sz="1500" dirty="0" err="1"/>
              <a:t>substate</a:t>
            </a:r>
            <a:r>
              <a:rPr lang="en-US" altLang="zh-TW" sz="1500" dirty="0"/>
              <a:t> must be entered when CLKREQ# is </a:t>
            </a:r>
            <a:r>
              <a:rPr lang="en-US" altLang="zh-TW" sz="1500" dirty="0" err="1"/>
              <a:t>deasserted</a:t>
            </a:r>
            <a:r>
              <a:rPr lang="en-US" altLang="zh-TW" sz="1500" dirty="0"/>
              <a:t> and the conditions for entering the L1.2 </a:t>
            </a:r>
            <a:r>
              <a:rPr lang="en-US" altLang="zh-TW" sz="1500" dirty="0" err="1"/>
              <a:t>substate</a:t>
            </a:r>
            <a:r>
              <a:rPr lang="en-US" altLang="zh-TW" sz="1500" dirty="0"/>
              <a:t> are not satisfied.</a:t>
            </a:r>
          </a:p>
        </p:txBody>
      </p:sp>
      <p:pic>
        <p:nvPicPr>
          <p:cNvPr id="3" name="圖片 2">
            <a:extLst>
              <a:ext uri="{FF2B5EF4-FFF2-40B4-BE49-F238E27FC236}">
                <a16:creationId xmlns:a16="http://schemas.microsoft.com/office/drawing/2014/main" id="{98B9516B-7B2F-491D-8F53-CF8BFEC18A1B}"/>
              </a:ext>
            </a:extLst>
          </p:cNvPr>
          <p:cNvPicPr>
            <a:picLocks noChangeAspect="1"/>
          </p:cNvPicPr>
          <p:nvPr/>
        </p:nvPicPr>
        <p:blipFill>
          <a:blip r:embed="rId3"/>
          <a:stretch>
            <a:fillRect/>
          </a:stretch>
        </p:blipFill>
        <p:spPr>
          <a:xfrm>
            <a:off x="698500" y="3916018"/>
            <a:ext cx="5201697" cy="2248768"/>
          </a:xfrm>
          <a:prstGeom prst="rect">
            <a:avLst/>
          </a:prstGeom>
        </p:spPr>
      </p:pic>
      <p:pic>
        <p:nvPicPr>
          <p:cNvPr id="6" name="圖片 5">
            <a:extLst>
              <a:ext uri="{FF2B5EF4-FFF2-40B4-BE49-F238E27FC236}">
                <a16:creationId xmlns:a16="http://schemas.microsoft.com/office/drawing/2014/main" id="{4318FDD7-1C72-4215-97DC-96486C86336A}"/>
              </a:ext>
            </a:extLst>
          </p:cNvPr>
          <p:cNvPicPr>
            <a:picLocks noChangeAspect="1"/>
          </p:cNvPicPr>
          <p:nvPr/>
        </p:nvPicPr>
        <p:blipFill>
          <a:blip r:embed="rId4"/>
          <a:stretch>
            <a:fillRect/>
          </a:stretch>
        </p:blipFill>
        <p:spPr>
          <a:xfrm>
            <a:off x="5900197" y="3916018"/>
            <a:ext cx="5303065" cy="2248768"/>
          </a:xfrm>
          <a:prstGeom prst="rect">
            <a:avLst/>
          </a:prstGeom>
        </p:spPr>
      </p:pic>
    </p:spTree>
    <p:extLst>
      <p:ext uri="{BB962C8B-B14F-4D97-AF65-F5344CB8AC3E}">
        <p14:creationId xmlns:p14="http://schemas.microsoft.com/office/powerpoint/2010/main" val="6093713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Examples</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167647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720467" y="885847"/>
            <a:ext cx="10408115" cy="793692"/>
          </a:xfrm>
        </p:spPr>
        <p:txBody>
          <a:bodyPr>
            <a:normAutofit/>
          </a:bodyPr>
          <a:lstStyle/>
          <a:p>
            <a:r>
              <a:rPr lang="en-US" sz="2000" dirty="0"/>
              <a:t>Transaction</a:t>
            </a:r>
          </a:p>
          <a:p>
            <a:pPr lvl="1"/>
            <a:r>
              <a:rPr lang="en-US" altLang="zh-TW" sz="1600" dirty="0"/>
              <a:t>Transaction Type</a:t>
            </a:r>
          </a:p>
        </p:txBody>
      </p:sp>
      <p:pic>
        <p:nvPicPr>
          <p:cNvPr id="4" name="圖片 3">
            <a:extLst>
              <a:ext uri="{FF2B5EF4-FFF2-40B4-BE49-F238E27FC236}">
                <a16:creationId xmlns:a16="http://schemas.microsoft.com/office/drawing/2014/main" id="{727DD6A4-8566-428A-90FB-03262F90CCC8}"/>
              </a:ext>
            </a:extLst>
          </p:cNvPr>
          <p:cNvPicPr>
            <a:picLocks noChangeAspect="1"/>
          </p:cNvPicPr>
          <p:nvPr/>
        </p:nvPicPr>
        <p:blipFill>
          <a:blip r:embed="rId3"/>
          <a:stretch>
            <a:fillRect/>
          </a:stretch>
        </p:blipFill>
        <p:spPr>
          <a:xfrm>
            <a:off x="3051175" y="3651617"/>
            <a:ext cx="5619750" cy="2976192"/>
          </a:xfrm>
          <a:prstGeom prst="rect">
            <a:avLst/>
          </a:prstGeom>
        </p:spPr>
      </p:pic>
      <p:pic>
        <p:nvPicPr>
          <p:cNvPr id="5" name="圖片 4">
            <a:extLst>
              <a:ext uri="{FF2B5EF4-FFF2-40B4-BE49-F238E27FC236}">
                <a16:creationId xmlns:a16="http://schemas.microsoft.com/office/drawing/2014/main" id="{8C8B62AD-181C-4829-AB13-163920B8667B}"/>
              </a:ext>
            </a:extLst>
          </p:cNvPr>
          <p:cNvPicPr>
            <a:picLocks noChangeAspect="1"/>
          </p:cNvPicPr>
          <p:nvPr/>
        </p:nvPicPr>
        <p:blipFill>
          <a:blip r:embed="rId4"/>
          <a:stretch>
            <a:fillRect/>
          </a:stretch>
        </p:blipFill>
        <p:spPr>
          <a:xfrm>
            <a:off x="954977" y="1679539"/>
            <a:ext cx="6034502" cy="1871718"/>
          </a:xfrm>
          <a:prstGeom prst="rect">
            <a:avLst/>
          </a:prstGeom>
        </p:spPr>
      </p:pic>
    </p:spTree>
    <p:extLst>
      <p:ext uri="{BB962C8B-B14F-4D97-AF65-F5344CB8AC3E}">
        <p14:creationId xmlns:p14="http://schemas.microsoft.com/office/powerpoint/2010/main" val="1167506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Enumeration</a:t>
            </a:r>
          </a:p>
          <a:p>
            <a:pPr lvl="1"/>
            <a:r>
              <a:rPr lang="en-US" sz="1500" dirty="0"/>
              <a:t>PCI Map</a:t>
            </a:r>
          </a:p>
        </p:txBody>
      </p:sp>
      <p:pic>
        <p:nvPicPr>
          <p:cNvPr id="3" name="圖片 2">
            <a:extLst>
              <a:ext uri="{FF2B5EF4-FFF2-40B4-BE49-F238E27FC236}">
                <a16:creationId xmlns:a16="http://schemas.microsoft.com/office/drawing/2014/main" id="{91AA1BB7-BAFD-4456-B965-9DB3DCFA58E4}"/>
              </a:ext>
            </a:extLst>
          </p:cNvPr>
          <p:cNvPicPr>
            <a:picLocks noChangeAspect="1"/>
          </p:cNvPicPr>
          <p:nvPr/>
        </p:nvPicPr>
        <p:blipFill>
          <a:blip r:embed="rId3"/>
          <a:stretch>
            <a:fillRect/>
          </a:stretch>
        </p:blipFill>
        <p:spPr>
          <a:xfrm>
            <a:off x="1235604" y="2057113"/>
            <a:ext cx="9720792" cy="4390181"/>
          </a:xfrm>
          <a:prstGeom prst="rect">
            <a:avLst/>
          </a:prstGeom>
        </p:spPr>
      </p:pic>
    </p:spTree>
    <p:extLst>
      <p:ext uri="{BB962C8B-B14F-4D97-AF65-F5344CB8AC3E}">
        <p14:creationId xmlns:p14="http://schemas.microsoft.com/office/powerpoint/2010/main" val="28533022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PCI Config</a:t>
            </a:r>
          </a:p>
          <a:p>
            <a:pPr lvl="1"/>
            <a:r>
              <a:rPr lang="en-US" sz="1500" dirty="0"/>
              <a:t>Header0</a:t>
            </a:r>
          </a:p>
        </p:txBody>
      </p:sp>
      <p:pic>
        <p:nvPicPr>
          <p:cNvPr id="4" name="圖片 3">
            <a:extLst>
              <a:ext uri="{FF2B5EF4-FFF2-40B4-BE49-F238E27FC236}">
                <a16:creationId xmlns:a16="http://schemas.microsoft.com/office/drawing/2014/main" id="{809395B1-5F7A-43BC-9167-08D9472FC4EF}"/>
              </a:ext>
            </a:extLst>
          </p:cNvPr>
          <p:cNvPicPr>
            <a:picLocks noChangeAspect="1"/>
          </p:cNvPicPr>
          <p:nvPr/>
        </p:nvPicPr>
        <p:blipFill>
          <a:blip r:embed="rId3"/>
          <a:stretch>
            <a:fillRect/>
          </a:stretch>
        </p:blipFill>
        <p:spPr>
          <a:xfrm>
            <a:off x="985078" y="1889760"/>
            <a:ext cx="8862943" cy="4563892"/>
          </a:xfrm>
          <a:prstGeom prst="rect">
            <a:avLst/>
          </a:prstGeom>
        </p:spPr>
      </p:pic>
    </p:spTree>
    <p:extLst>
      <p:ext uri="{BB962C8B-B14F-4D97-AF65-F5344CB8AC3E}">
        <p14:creationId xmlns:p14="http://schemas.microsoft.com/office/powerpoint/2010/main" val="6549137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PCI Config</a:t>
            </a:r>
          </a:p>
          <a:p>
            <a:pPr lvl="1"/>
            <a:r>
              <a:rPr lang="en-US" sz="1500" dirty="0"/>
              <a:t>PCIe Capability</a:t>
            </a:r>
          </a:p>
        </p:txBody>
      </p:sp>
      <p:pic>
        <p:nvPicPr>
          <p:cNvPr id="3" name="圖片 2">
            <a:extLst>
              <a:ext uri="{FF2B5EF4-FFF2-40B4-BE49-F238E27FC236}">
                <a16:creationId xmlns:a16="http://schemas.microsoft.com/office/drawing/2014/main" id="{894BB00E-018C-4359-8612-FD4C541DAB4A}"/>
              </a:ext>
            </a:extLst>
          </p:cNvPr>
          <p:cNvPicPr>
            <a:picLocks noChangeAspect="1"/>
          </p:cNvPicPr>
          <p:nvPr/>
        </p:nvPicPr>
        <p:blipFill>
          <a:blip r:embed="rId3"/>
          <a:stretch>
            <a:fillRect/>
          </a:stretch>
        </p:blipFill>
        <p:spPr>
          <a:xfrm>
            <a:off x="1021310" y="1889760"/>
            <a:ext cx="8790480" cy="4541748"/>
          </a:xfrm>
          <a:prstGeom prst="rect">
            <a:avLst/>
          </a:prstGeom>
        </p:spPr>
      </p:pic>
    </p:spTree>
    <p:extLst>
      <p:ext uri="{BB962C8B-B14F-4D97-AF65-F5344CB8AC3E}">
        <p14:creationId xmlns:p14="http://schemas.microsoft.com/office/powerpoint/2010/main" val="665653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Controller Registers</a:t>
            </a:r>
          </a:p>
        </p:txBody>
      </p:sp>
      <p:pic>
        <p:nvPicPr>
          <p:cNvPr id="4" name="圖片 3">
            <a:extLst>
              <a:ext uri="{FF2B5EF4-FFF2-40B4-BE49-F238E27FC236}">
                <a16:creationId xmlns:a16="http://schemas.microsoft.com/office/drawing/2014/main" id="{DADA2796-465F-4033-8DCC-0970D78C8E88}"/>
              </a:ext>
            </a:extLst>
          </p:cNvPr>
          <p:cNvPicPr>
            <a:picLocks noChangeAspect="1"/>
          </p:cNvPicPr>
          <p:nvPr/>
        </p:nvPicPr>
        <p:blipFill>
          <a:blip r:embed="rId3"/>
          <a:stretch>
            <a:fillRect/>
          </a:stretch>
        </p:blipFill>
        <p:spPr>
          <a:xfrm>
            <a:off x="1053271" y="1889760"/>
            <a:ext cx="8726557" cy="4526901"/>
          </a:xfrm>
          <a:prstGeom prst="rect">
            <a:avLst/>
          </a:prstGeom>
        </p:spPr>
      </p:pic>
    </p:spTree>
    <p:extLst>
      <p:ext uri="{BB962C8B-B14F-4D97-AF65-F5344CB8AC3E}">
        <p14:creationId xmlns:p14="http://schemas.microsoft.com/office/powerpoint/2010/main" val="3052386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a:t>Enumeration</a:t>
            </a:r>
          </a:p>
          <a:p>
            <a:pPr lvl="1"/>
            <a:r>
              <a:rPr lang="en-US" sz="1500" dirty="0"/>
              <a:t>PCI Map</a:t>
            </a:r>
          </a:p>
        </p:txBody>
      </p:sp>
      <p:pic>
        <p:nvPicPr>
          <p:cNvPr id="3" name="圖片 2">
            <a:extLst>
              <a:ext uri="{FF2B5EF4-FFF2-40B4-BE49-F238E27FC236}">
                <a16:creationId xmlns:a16="http://schemas.microsoft.com/office/drawing/2014/main" id="{9E42673B-5649-4E86-953E-30A4E2267F1D}"/>
              </a:ext>
            </a:extLst>
          </p:cNvPr>
          <p:cNvPicPr>
            <a:picLocks noChangeAspect="1"/>
          </p:cNvPicPr>
          <p:nvPr/>
        </p:nvPicPr>
        <p:blipFill>
          <a:blip r:embed="rId3"/>
          <a:stretch>
            <a:fillRect/>
          </a:stretch>
        </p:blipFill>
        <p:spPr>
          <a:xfrm>
            <a:off x="1020762" y="1889759"/>
            <a:ext cx="10338370" cy="4330931"/>
          </a:xfrm>
          <a:prstGeom prst="rect">
            <a:avLst/>
          </a:prstGeom>
        </p:spPr>
      </p:pic>
      <p:sp>
        <p:nvSpPr>
          <p:cNvPr id="5" name="矩形: 圓角 4">
            <a:extLst>
              <a:ext uri="{FF2B5EF4-FFF2-40B4-BE49-F238E27FC236}">
                <a16:creationId xmlns:a16="http://schemas.microsoft.com/office/drawing/2014/main" id="{CA5C6455-0250-4D1B-8A61-56DBAB787770}"/>
              </a:ext>
            </a:extLst>
          </p:cNvPr>
          <p:cNvSpPr/>
          <p:nvPr/>
        </p:nvSpPr>
        <p:spPr>
          <a:xfrm>
            <a:off x="1953491" y="2272145"/>
            <a:ext cx="3228109" cy="180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455248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6"/>
            <a:ext cx="9436099" cy="685372"/>
          </a:xfrm>
        </p:spPr>
        <p:txBody>
          <a:bodyPr>
            <a:normAutofit lnSpcReduction="10000"/>
          </a:bodyPr>
          <a:lstStyle/>
          <a:p>
            <a:r>
              <a:rPr lang="en-US" altLang="zh-TW" sz="2133" dirty="0"/>
              <a:t>PCI Config</a:t>
            </a:r>
          </a:p>
          <a:p>
            <a:pPr lvl="1"/>
            <a:r>
              <a:rPr lang="en-US" altLang="zh-TW" sz="1500" dirty="0"/>
              <a:t>Header0</a:t>
            </a:r>
          </a:p>
          <a:p>
            <a:endParaRPr lang="en-US" sz="2133" dirty="0"/>
          </a:p>
        </p:txBody>
      </p:sp>
      <p:pic>
        <p:nvPicPr>
          <p:cNvPr id="4" name="圖片 3">
            <a:extLst>
              <a:ext uri="{FF2B5EF4-FFF2-40B4-BE49-F238E27FC236}">
                <a16:creationId xmlns:a16="http://schemas.microsoft.com/office/drawing/2014/main" id="{A07877F1-E782-4AC7-B06A-02FE60B2B8EB}"/>
              </a:ext>
            </a:extLst>
          </p:cNvPr>
          <p:cNvPicPr>
            <a:picLocks noChangeAspect="1"/>
          </p:cNvPicPr>
          <p:nvPr/>
        </p:nvPicPr>
        <p:blipFill>
          <a:blip r:embed="rId3"/>
          <a:stretch>
            <a:fillRect/>
          </a:stretch>
        </p:blipFill>
        <p:spPr>
          <a:xfrm>
            <a:off x="1174269" y="1837898"/>
            <a:ext cx="9843462" cy="4578401"/>
          </a:xfrm>
          <a:prstGeom prst="rect">
            <a:avLst/>
          </a:prstGeom>
        </p:spPr>
      </p:pic>
      <p:sp>
        <p:nvSpPr>
          <p:cNvPr id="5" name="矩形: 圓角 4">
            <a:extLst>
              <a:ext uri="{FF2B5EF4-FFF2-40B4-BE49-F238E27FC236}">
                <a16:creationId xmlns:a16="http://schemas.microsoft.com/office/drawing/2014/main" id="{742AF6BA-7956-4883-8A25-2869382A0006}"/>
              </a:ext>
            </a:extLst>
          </p:cNvPr>
          <p:cNvSpPr/>
          <p:nvPr/>
        </p:nvSpPr>
        <p:spPr>
          <a:xfrm>
            <a:off x="1858773" y="4966676"/>
            <a:ext cx="5916948" cy="2356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BBFA5AEF-5596-453B-98C9-5AF1A6840B62}"/>
              </a:ext>
            </a:extLst>
          </p:cNvPr>
          <p:cNvSpPr/>
          <p:nvPr/>
        </p:nvSpPr>
        <p:spPr>
          <a:xfrm>
            <a:off x="2538852" y="2953559"/>
            <a:ext cx="355073" cy="235617"/>
          </a:xfrm>
          <a:prstGeom prst="roundRect">
            <a:avLst>
              <a:gd name="adj" fmla="val 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94A74C27-E711-412F-BA92-A26956F3CAB8}"/>
              </a:ext>
            </a:extLst>
          </p:cNvPr>
          <p:cNvSpPr/>
          <p:nvPr/>
        </p:nvSpPr>
        <p:spPr>
          <a:xfrm>
            <a:off x="1527717" y="2287653"/>
            <a:ext cx="1011135" cy="2054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09B41DD3-7498-4467-A25A-C5F21B235CBE}"/>
              </a:ext>
            </a:extLst>
          </p:cNvPr>
          <p:cNvSpPr/>
          <p:nvPr/>
        </p:nvSpPr>
        <p:spPr>
          <a:xfrm>
            <a:off x="3879388" y="2287653"/>
            <a:ext cx="815276" cy="23561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3809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Set Features</a:t>
            </a:r>
          </a:p>
        </p:txBody>
      </p:sp>
      <p:pic>
        <p:nvPicPr>
          <p:cNvPr id="3" name="圖片 2">
            <a:extLst>
              <a:ext uri="{FF2B5EF4-FFF2-40B4-BE49-F238E27FC236}">
                <a16:creationId xmlns:a16="http://schemas.microsoft.com/office/drawing/2014/main" id="{97742CCA-3239-4580-8844-AC1232AD4EF5}"/>
              </a:ext>
            </a:extLst>
          </p:cNvPr>
          <p:cNvPicPr>
            <a:picLocks noChangeAspect="1"/>
          </p:cNvPicPr>
          <p:nvPr/>
        </p:nvPicPr>
        <p:blipFill>
          <a:blip r:embed="rId3"/>
          <a:stretch>
            <a:fillRect/>
          </a:stretch>
        </p:blipFill>
        <p:spPr>
          <a:xfrm>
            <a:off x="2372742" y="1850511"/>
            <a:ext cx="8842341" cy="4282440"/>
          </a:xfrm>
          <a:prstGeom prst="rect">
            <a:avLst/>
          </a:prstGeom>
        </p:spPr>
      </p:pic>
      <p:pic>
        <p:nvPicPr>
          <p:cNvPr id="6" name="圖片 5">
            <a:extLst>
              <a:ext uri="{FF2B5EF4-FFF2-40B4-BE49-F238E27FC236}">
                <a16:creationId xmlns:a16="http://schemas.microsoft.com/office/drawing/2014/main" id="{CA8CB371-F197-4BB9-8C48-944206436176}"/>
              </a:ext>
            </a:extLst>
          </p:cNvPr>
          <p:cNvPicPr>
            <a:picLocks noChangeAspect="1"/>
          </p:cNvPicPr>
          <p:nvPr/>
        </p:nvPicPr>
        <p:blipFill>
          <a:blip r:embed="rId4"/>
          <a:stretch>
            <a:fillRect/>
          </a:stretch>
        </p:blipFill>
        <p:spPr>
          <a:xfrm>
            <a:off x="1107575" y="2369358"/>
            <a:ext cx="1462328" cy="250258"/>
          </a:xfrm>
          <a:prstGeom prst="rect">
            <a:avLst/>
          </a:prstGeom>
        </p:spPr>
      </p:pic>
      <p:pic>
        <p:nvPicPr>
          <p:cNvPr id="7" name="圖片 6">
            <a:extLst>
              <a:ext uri="{FF2B5EF4-FFF2-40B4-BE49-F238E27FC236}">
                <a16:creationId xmlns:a16="http://schemas.microsoft.com/office/drawing/2014/main" id="{1C352E28-2201-429D-9DD8-CA042CE2BA75}"/>
              </a:ext>
            </a:extLst>
          </p:cNvPr>
          <p:cNvPicPr>
            <a:picLocks noChangeAspect="1"/>
          </p:cNvPicPr>
          <p:nvPr/>
        </p:nvPicPr>
        <p:blipFill>
          <a:blip r:embed="rId5"/>
          <a:stretch>
            <a:fillRect/>
          </a:stretch>
        </p:blipFill>
        <p:spPr>
          <a:xfrm>
            <a:off x="1310775" y="3560496"/>
            <a:ext cx="1412180" cy="138517"/>
          </a:xfrm>
          <a:prstGeom prst="rect">
            <a:avLst/>
          </a:prstGeom>
        </p:spPr>
      </p:pic>
      <p:pic>
        <p:nvPicPr>
          <p:cNvPr id="8" name="圖片 7">
            <a:extLst>
              <a:ext uri="{FF2B5EF4-FFF2-40B4-BE49-F238E27FC236}">
                <a16:creationId xmlns:a16="http://schemas.microsoft.com/office/drawing/2014/main" id="{84A51E85-2445-4284-B8BD-6F36919D5C0B}"/>
              </a:ext>
            </a:extLst>
          </p:cNvPr>
          <p:cNvPicPr>
            <a:picLocks noChangeAspect="1"/>
          </p:cNvPicPr>
          <p:nvPr/>
        </p:nvPicPr>
        <p:blipFill>
          <a:blip r:embed="rId6"/>
          <a:stretch>
            <a:fillRect/>
          </a:stretch>
        </p:blipFill>
        <p:spPr>
          <a:xfrm>
            <a:off x="1365474" y="4081593"/>
            <a:ext cx="1339833" cy="232008"/>
          </a:xfrm>
          <a:prstGeom prst="rect">
            <a:avLst/>
          </a:prstGeom>
        </p:spPr>
      </p:pic>
      <p:pic>
        <p:nvPicPr>
          <p:cNvPr id="9" name="圖片 8">
            <a:extLst>
              <a:ext uri="{FF2B5EF4-FFF2-40B4-BE49-F238E27FC236}">
                <a16:creationId xmlns:a16="http://schemas.microsoft.com/office/drawing/2014/main" id="{BF4D6035-FDE9-4249-AB50-5E32A60AB476}"/>
              </a:ext>
            </a:extLst>
          </p:cNvPr>
          <p:cNvPicPr>
            <a:picLocks noChangeAspect="1"/>
          </p:cNvPicPr>
          <p:nvPr/>
        </p:nvPicPr>
        <p:blipFill>
          <a:blip r:embed="rId7"/>
          <a:stretch>
            <a:fillRect/>
          </a:stretch>
        </p:blipFill>
        <p:spPr>
          <a:xfrm>
            <a:off x="1326150" y="4673138"/>
            <a:ext cx="1212988" cy="232009"/>
          </a:xfrm>
          <a:prstGeom prst="rect">
            <a:avLst/>
          </a:prstGeom>
        </p:spPr>
      </p:pic>
      <p:pic>
        <p:nvPicPr>
          <p:cNvPr id="10" name="圖片 9">
            <a:extLst>
              <a:ext uri="{FF2B5EF4-FFF2-40B4-BE49-F238E27FC236}">
                <a16:creationId xmlns:a16="http://schemas.microsoft.com/office/drawing/2014/main" id="{5AE0C467-D023-4CC6-8372-DB2358F04A59}"/>
              </a:ext>
            </a:extLst>
          </p:cNvPr>
          <p:cNvPicPr>
            <a:picLocks noChangeAspect="1"/>
          </p:cNvPicPr>
          <p:nvPr/>
        </p:nvPicPr>
        <p:blipFill>
          <a:blip r:embed="rId8"/>
          <a:stretch>
            <a:fillRect/>
          </a:stretch>
        </p:blipFill>
        <p:spPr>
          <a:xfrm>
            <a:off x="1464019" y="5403731"/>
            <a:ext cx="1105884" cy="396051"/>
          </a:xfrm>
          <a:prstGeom prst="rect">
            <a:avLst/>
          </a:prstGeom>
        </p:spPr>
      </p:pic>
    </p:spTree>
    <p:extLst>
      <p:ext uri="{BB962C8B-B14F-4D97-AF65-F5344CB8AC3E}">
        <p14:creationId xmlns:p14="http://schemas.microsoft.com/office/powerpoint/2010/main" val="1254834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Identify Controller</a:t>
            </a:r>
          </a:p>
        </p:txBody>
      </p:sp>
      <p:pic>
        <p:nvPicPr>
          <p:cNvPr id="4" name="圖片 3">
            <a:extLst>
              <a:ext uri="{FF2B5EF4-FFF2-40B4-BE49-F238E27FC236}">
                <a16:creationId xmlns:a16="http://schemas.microsoft.com/office/drawing/2014/main" id="{B705B545-75CC-4CF5-B5A6-6B05249F17F3}"/>
              </a:ext>
            </a:extLst>
          </p:cNvPr>
          <p:cNvPicPr>
            <a:picLocks noChangeAspect="1"/>
          </p:cNvPicPr>
          <p:nvPr/>
        </p:nvPicPr>
        <p:blipFill>
          <a:blip r:embed="rId3"/>
          <a:stretch>
            <a:fillRect/>
          </a:stretch>
        </p:blipFill>
        <p:spPr>
          <a:xfrm>
            <a:off x="2272877" y="1889760"/>
            <a:ext cx="8964921" cy="2094714"/>
          </a:xfrm>
          <a:prstGeom prst="rect">
            <a:avLst/>
          </a:prstGeom>
        </p:spPr>
      </p:pic>
      <p:pic>
        <p:nvPicPr>
          <p:cNvPr id="5" name="圖片 4">
            <a:extLst>
              <a:ext uri="{FF2B5EF4-FFF2-40B4-BE49-F238E27FC236}">
                <a16:creationId xmlns:a16="http://schemas.microsoft.com/office/drawing/2014/main" id="{FD206F27-F0F1-4A22-9BFD-9A900EFBC4C4}"/>
              </a:ext>
            </a:extLst>
          </p:cNvPr>
          <p:cNvPicPr>
            <a:picLocks noChangeAspect="1"/>
          </p:cNvPicPr>
          <p:nvPr/>
        </p:nvPicPr>
        <p:blipFill>
          <a:blip r:embed="rId4"/>
          <a:stretch>
            <a:fillRect/>
          </a:stretch>
        </p:blipFill>
        <p:spPr>
          <a:xfrm>
            <a:off x="2272878" y="4229811"/>
            <a:ext cx="8964920" cy="1856903"/>
          </a:xfrm>
          <a:prstGeom prst="rect">
            <a:avLst/>
          </a:prstGeom>
        </p:spPr>
      </p:pic>
      <p:pic>
        <p:nvPicPr>
          <p:cNvPr id="7" name="圖片 6">
            <a:extLst>
              <a:ext uri="{FF2B5EF4-FFF2-40B4-BE49-F238E27FC236}">
                <a16:creationId xmlns:a16="http://schemas.microsoft.com/office/drawing/2014/main" id="{86A8FB73-D867-4B49-B283-3292E594BD9B}"/>
              </a:ext>
            </a:extLst>
          </p:cNvPr>
          <p:cNvPicPr>
            <a:picLocks noChangeAspect="1"/>
          </p:cNvPicPr>
          <p:nvPr/>
        </p:nvPicPr>
        <p:blipFill>
          <a:blip r:embed="rId5"/>
          <a:stretch>
            <a:fillRect/>
          </a:stretch>
        </p:blipFill>
        <p:spPr>
          <a:xfrm>
            <a:off x="954202" y="2315325"/>
            <a:ext cx="1462328" cy="250258"/>
          </a:xfrm>
          <a:prstGeom prst="rect">
            <a:avLst/>
          </a:prstGeom>
        </p:spPr>
      </p:pic>
      <p:pic>
        <p:nvPicPr>
          <p:cNvPr id="8" name="圖片 7">
            <a:extLst>
              <a:ext uri="{FF2B5EF4-FFF2-40B4-BE49-F238E27FC236}">
                <a16:creationId xmlns:a16="http://schemas.microsoft.com/office/drawing/2014/main" id="{2E391D5C-9A9F-4A34-AC2A-B3A2B41B8FE6}"/>
              </a:ext>
            </a:extLst>
          </p:cNvPr>
          <p:cNvPicPr>
            <a:picLocks noChangeAspect="1"/>
          </p:cNvPicPr>
          <p:nvPr/>
        </p:nvPicPr>
        <p:blipFill>
          <a:blip r:embed="rId6"/>
          <a:stretch>
            <a:fillRect/>
          </a:stretch>
        </p:blipFill>
        <p:spPr>
          <a:xfrm>
            <a:off x="1004350" y="2741661"/>
            <a:ext cx="1412180" cy="138517"/>
          </a:xfrm>
          <a:prstGeom prst="rect">
            <a:avLst/>
          </a:prstGeom>
        </p:spPr>
      </p:pic>
      <p:pic>
        <p:nvPicPr>
          <p:cNvPr id="9" name="圖片 8">
            <a:extLst>
              <a:ext uri="{FF2B5EF4-FFF2-40B4-BE49-F238E27FC236}">
                <a16:creationId xmlns:a16="http://schemas.microsoft.com/office/drawing/2014/main" id="{07E45778-3141-4E8D-A22E-6E96225BA9A4}"/>
              </a:ext>
            </a:extLst>
          </p:cNvPr>
          <p:cNvPicPr>
            <a:picLocks noChangeAspect="1"/>
          </p:cNvPicPr>
          <p:nvPr/>
        </p:nvPicPr>
        <p:blipFill>
          <a:blip r:embed="rId7"/>
          <a:stretch>
            <a:fillRect/>
          </a:stretch>
        </p:blipFill>
        <p:spPr>
          <a:xfrm>
            <a:off x="1275674" y="3358421"/>
            <a:ext cx="1339833" cy="232008"/>
          </a:xfrm>
          <a:prstGeom prst="rect">
            <a:avLst/>
          </a:prstGeom>
        </p:spPr>
      </p:pic>
      <p:pic>
        <p:nvPicPr>
          <p:cNvPr id="10" name="圖片 9">
            <a:extLst>
              <a:ext uri="{FF2B5EF4-FFF2-40B4-BE49-F238E27FC236}">
                <a16:creationId xmlns:a16="http://schemas.microsoft.com/office/drawing/2014/main" id="{F1063067-BD71-4064-AC3D-F4D317DCE29B}"/>
              </a:ext>
            </a:extLst>
          </p:cNvPr>
          <p:cNvPicPr>
            <a:picLocks noChangeAspect="1"/>
          </p:cNvPicPr>
          <p:nvPr/>
        </p:nvPicPr>
        <p:blipFill>
          <a:blip r:embed="rId8"/>
          <a:stretch>
            <a:fillRect/>
          </a:stretch>
        </p:blipFill>
        <p:spPr>
          <a:xfrm>
            <a:off x="1186104" y="5271762"/>
            <a:ext cx="1212988" cy="232009"/>
          </a:xfrm>
          <a:prstGeom prst="rect">
            <a:avLst/>
          </a:prstGeom>
        </p:spPr>
      </p:pic>
      <p:pic>
        <p:nvPicPr>
          <p:cNvPr id="11" name="圖片 10">
            <a:extLst>
              <a:ext uri="{FF2B5EF4-FFF2-40B4-BE49-F238E27FC236}">
                <a16:creationId xmlns:a16="http://schemas.microsoft.com/office/drawing/2014/main" id="{1CC2CBA3-2405-49F9-B6AB-4A5B1E7B6110}"/>
              </a:ext>
            </a:extLst>
          </p:cNvPr>
          <p:cNvPicPr>
            <a:picLocks noChangeAspect="1"/>
          </p:cNvPicPr>
          <p:nvPr/>
        </p:nvPicPr>
        <p:blipFill>
          <a:blip r:embed="rId9"/>
          <a:stretch>
            <a:fillRect/>
          </a:stretch>
        </p:blipFill>
        <p:spPr>
          <a:xfrm>
            <a:off x="1168924" y="5701555"/>
            <a:ext cx="1230168" cy="440561"/>
          </a:xfrm>
          <a:prstGeom prst="rect">
            <a:avLst/>
          </a:prstGeom>
        </p:spPr>
      </p:pic>
    </p:spTree>
    <p:extLst>
      <p:ext uri="{BB962C8B-B14F-4D97-AF65-F5344CB8AC3E}">
        <p14:creationId xmlns:p14="http://schemas.microsoft.com/office/powerpoint/2010/main" val="12841827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Examples</a:t>
            </a:r>
            <a:endParaRPr lang="en-US" dirty="0"/>
          </a:p>
        </p:txBody>
      </p:sp>
      <p:sp>
        <p:nvSpPr>
          <p:cNvPr id="76" name="Content Placeholder 2"/>
          <p:cNvSpPr>
            <a:spLocks noGrp="1"/>
          </p:cNvSpPr>
          <p:nvPr>
            <p:ph sz="quarter" idx="10"/>
          </p:nvPr>
        </p:nvSpPr>
        <p:spPr>
          <a:xfrm>
            <a:off x="698501" y="1152525"/>
            <a:ext cx="9436099" cy="737235"/>
          </a:xfrm>
        </p:spPr>
        <p:txBody>
          <a:bodyPr>
            <a:normAutofit/>
          </a:bodyPr>
          <a:lstStyle/>
          <a:p>
            <a:r>
              <a:rPr lang="en-US" sz="2133" dirty="0" err="1"/>
              <a:t>NVMe</a:t>
            </a:r>
            <a:endParaRPr lang="en-US" sz="2133" dirty="0"/>
          </a:p>
          <a:p>
            <a:pPr lvl="1"/>
            <a:r>
              <a:rPr lang="en-US" sz="1500" dirty="0"/>
              <a:t>Read command</a:t>
            </a:r>
          </a:p>
        </p:txBody>
      </p:sp>
      <p:pic>
        <p:nvPicPr>
          <p:cNvPr id="3" name="圖片 2">
            <a:extLst>
              <a:ext uri="{FF2B5EF4-FFF2-40B4-BE49-F238E27FC236}">
                <a16:creationId xmlns:a16="http://schemas.microsoft.com/office/drawing/2014/main" id="{B31AC686-CDBF-486A-A3AF-2EF8A79BDEA7}"/>
              </a:ext>
            </a:extLst>
          </p:cNvPr>
          <p:cNvPicPr>
            <a:picLocks noChangeAspect="1"/>
          </p:cNvPicPr>
          <p:nvPr/>
        </p:nvPicPr>
        <p:blipFill>
          <a:blip r:embed="rId3"/>
          <a:stretch>
            <a:fillRect/>
          </a:stretch>
        </p:blipFill>
        <p:spPr>
          <a:xfrm>
            <a:off x="1546861" y="1889760"/>
            <a:ext cx="9827569" cy="4600249"/>
          </a:xfrm>
          <a:prstGeom prst="rect">
            <a:avLst/>
          </a:prstGeom>
        </p:spPr>
      </p:pic>
      <p:pic>
        <p:nvPicPr>
          <p:cNvPr id="5" name="圖片 4">
            <a:extLst>
              <a:ext uri="{FF2B5EF4-FFF2-40B4-BE49-F238E27FC236}">
                <a16:creationId xmlns:a16="http://schemas.microsoft.com/office/drawing/2014/main" id="{001912E5-DE9D-46C7-A6C6-1FDD997C2A12}"/>
              </a:ext>
            </a:extLst>
          </p:cNvPr>
          <p:cNvPicPr>
            <a:picLocks noChangeAspect="1"/>
          </p:cNvPicPr>
          <p:nvPr/>
        </p:nvPicPr>
        <p:blipFill>
          <a:blip r:embed="rId4"/>
          <a:stretch>
            <a:fillRect/>
          </a:stretch>
        </p:blipFill>
        <p:spPr>
          <a:xfrm>
            <a:off x="443173" y="3185817"/>
            <a:ext cx="1462328" cy="250258"/>
          </a:xfrm>
          <a:prstGeom prst="rect">
            <a:avLst/>
          </a:prstGeom>
        </p:spPr>
      </p:pic>
      <p:pic>
        <p:nvPicPr>
          <p:cNvPr id="6" name="圖片 5">
            <a:extLst>
              <a:ext uri="{FF2B5EF4-FFF2-40B4-BE49-F238E27FC236}">
                <a16:creationId xmlns:a16="http://schemas.microsoft.com/office/drawing/2014/main" id="{4357040B-BE31-4937-AFBF-644DFCB5F72B}"/>
              </a:ext>
            </a:extLst>
          </p:cNvPr>
          <p:cNvPicPr>
            <a:picLocks noChangeAspect="1"/>
          </p:cNvPicPr>
          <p:nvPr/>
        </p:nvPicPr>
        <p:blipFill>
          <a:blip r:embed="rId5"/>
          <a:stretch>
            <a:fillRect/>
          </a:stretch>
        </p:blipFill>
        <p:spPr>
          <a:xfrm>
            <a:off x="698501" y="3984474"/>
            <a:ext cx="1412180" cy="138517"/>
          </a:xfrm>
          <a:prstGeom prst="rect">
            <a:avLst/>
          </a:prstGeom>
        </p:spPr>
      </p:pic>
      <p:pic>
        <p:nvPicPr>
          <p:cNvPr id="7" name="圖片 6">
            <a:extLst>
              <a:ext uri="{FF2B5EF4-FFF2-40B4-BE49-F238E27FC236}">
                <a16:creationId xmlns:a16="http://schemas.microsoft.com/office/drawing/2014/main" id="{06DD8417-9AA1-4268-AFAD-8E197DBDAEBB}"/>
              </a:ext>
            </a:extLst>
          </p:cNvPr>
          <p:cNvPicPr>
            <a:picLocks noChangeAspect="1"/>
          </p:cNvPicPr>
          <p:nvPr/>
        </p:nvPicPr>
        <p:blipFill>
          <a:blip r:embed="rId6"/>
          <a:stretch>
            <a:fillRect/>
          </a:stretch>
        </p:blipFill>
        <p:spPr>
          <a:xfrm>
            <a:off x="452765" y="4477284"/>
            <a:ext cx="1339833" cy="232008"/>
          </a:xfrm>
          <a:prstGeom prst="rect">
            <a:avLst/>
          </a:prstGeom>
        </p:spPr>
      </p:pic>
      <p:pic>
        <p:nvPicPr>
          <p:cNvPr id="8" name="圖片 7">
            <a:extLst>
              <a:ext uri="{FF2B5EF4-FFF2-40B4-BE49-F238E27FC236}">
                <a16:creationId xmlns:a16="http://schemas.microsoft.com/office/drawing/2014/main" id="{FEE9B65E-FC5B-4EF8-A9B6-F009B6F46253}"/>
              </a:ext>
            </a:extLst>
          </p:cNvPr>
          <p:cNvPicPr>
            <a:picLocks noChangeAspect="1"/>
          </p:cNvPicPr>
          <p:nvPr/>
        </p:nvPicPr>
        <p:blipFill>
          <a:blip r:embed="rId7"/>
          <a:stretch>
            <a:fillRect/>
          </a:stretch>
        </p:blipFill>
        <p:spPr>
          <a:xfrm>
            <a:off x="567843" y="5483646"/>
            <a:ext cx="1212988" cy="232009"/>
          </a:xfrm>
          <a:prstGeom prst="rect">
            <a:avLst/>
          </a:prstGeom>
        </p:spPr>
      </p:pic>
      <p:pic>
        <p:nvPicPr>
          <p:cNvPr id="9" name="圖片 8">
            <a:extLst>
              <a:ext uri="{FF2B5EF4-FFF2-40B4-BE49-F238E27FC236}">
                <a16:creationId xmlns:a16="http://schemas.microsoft.com/office/drawing/2014/main" id="{208B9DA4-2269-4394-8D2D-BE4000EA404B}"/>
              </a:ext>
            </a:extLst>
          </p:cNvPr>
          <p:cNvPicPr>
            <a:picLocks noChangeAspect="1"/>
          </p:cNvPicPr>
          <p:nvPr/>
        </p:nvPicPr>
        <p:blipFill>
          <a:blip r:embed="rId8"/>
          <a:stretch>
            <a:fillRect/>
          </a:stretch>
        </p:blipFill>
        <p:spPr>
          <a:xfrm>
            <a:off x="815916" y="6042815"/>
            <a:ext cx="976682" cy="349780"/>
          </a:xfrm>
          <a:prstGeom prst="rect">
            <a:avLst/>
          </a:prstGeom>
        </p:spPr>
      </p:pic>
    </p:spTree>
    <p:extLst>
      <p:ext uri="{BB962C8B-B14F-4D97-AF65-F5344CB8AC3E}">
        <p14:creationId xmlns:p14="http://schemas.microsoft.com/office/powerpoint/2010/main" val="6235705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21934796-72D9-4F84-904F-0ABE61C925E8}"/>
              </a:ext>
            </a:extLst>
          </p:cNvPr>
          <p:cNvSpPr>
            <a:spLocks noGrp="1"/>
          </p:cNvSpPr>
          <p:nvPr>
            <p:ph sz="quarter" idx="10"/>
          </p:nvPr>
        </p:nvSpPr>
        <p:spPr/>
        <p:txBody>
          <a:bodyPr/>
          <a:lstStyle/>
          <a:p>
            <a:r>
              <a:rPr lang="en-US" altLang="zh-TW" dirty="0"/>
              <a:t>Q &amp; A</a:t>
            </a:r>
            <a:endParaRPr lang="zh-TW" altLang="en-US" dirty="0"/>
          </a:p>
        </p:txBody>
      </p:sp>
      <p:sp>
        <p:nvSpPr>
          <p:cNvPr id="5" name="內容版面配置區 4">
            <a:extLst>
              <a:ext uri="{FF2B5EF4-FFF2-40B4-BE49-F238E27FC236}">
                <a16:creationId xmlns:a16="http://schemas.microsoft.com/office/drawing/2014/main" id="{B13E6A64-0EFB-4B5B-A53B-B80431F23029}"/>
              </a:ext>
            </a:extLst>
          </p:cNvPr>
          <p:cNvSpPr>
            <a:spLocks noGrp="1"/>
          </p:cNvSpPr>
          <p:nvPr>
            <p:ph sz="quarter" idx="11"/>
          </p:nvPr>
        </p:nvSpPr>
        <p:spPr/>
        <p:txBody>
          <a:bodyPr/>
          <a:lstStyle/>
          <a:p>
            <a:r>
              <a:rPr lang="en-US" altLang="zh-TW" dirty="0"/>
              <a:t>PCI Express</a:t>
            </a:r>
          </a:p>
        </p:txBody>
      </p:sp>
    </p:spTree>
    <p:extLst>
      <p:ext uri="{BB962C8B-B14F-4D97-AF65-F5344CB8AC3E}">
        <p14:creationId xmlns:p14="http://schemas.microsoft.com/office/powerpoint/2010/main" val="2205594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501" y="908060"/>
            <a:ext cx="10325099" cy="782954"/>
          </a:xfrm>
        </p:spPr>
        <p:txBody>
          <a:bodyPr>
            <a:normAutofit/>
          </a:bodyPr>
          <a:lstStyle/>
          <a:p>
            <a:r>
              <a:rPr lang="en-US" sz="2000" dirty="0"/>
              <a:t>Transaction</a:t>
            </a:r>
          </a:p>
          <a:p>
            <a:pPr lvl="1"/>
            <a:r>
              <a:rPr lang="en-US" altLang="zh-TW" sz="1600" dirty="0"/>
              <a:t>Non-Posted</a:t>
            </a:r>
          </a:p>
        </p:txBody>
      </p:sp>
      <p:pic>
        <p:nvPicPr>
          <p:cNvPr id="3" name="圖片 2">
            <a:extLst>
              <a:ext uri="{FF2B5EF4-FFF2-40B4-BE49-F238E27FC236}">
                <a16:creationId xmlns:a16="http://schemas.microsoft.com/office/drawing/2014/main" id="{9AC911A7-0A2C-4C0C-8A45-7A762A630FAB}"/>
              </a:ext>
            </a:extLst>
          </p:cNvPr>
          <p:cNvPicPr>
            <a:picLocks noChangeAspect="1"/>
          </p:cNvPicPr>
          <p:nvPr/>
        </p:nvPicPr>
        <p:blipFill>
          <a:blip r:embed="rId3"/>
          <a:stretch>
            <a:fillRect/>
          </a:stretch>
        </p:blipFill>
        <p:spPr>
          <a:xfrm>
            <a:off x="698501" y="1935481"/>
            <a:ext cx="5103645" cy="4064013"/>
          </a:xfrm>
          <a:prstGeom prst="rect">
            <a:avLst/>
          </a:prstGeom>
        </p:spPr>
      </p:pic>
      <p:pic>
        <p:nvPicPr>
          <p:cNvPr id="5" name="圖片 4">
            <a:extLst>
              <a:ext uri="{FF2B5EF4-FFF2-40B4-BE49-F238E27FC236}">
                <a16:creationId xmlns:a16="http://schemas.microsoft.com/office/drawing/2014/main" id="{B1B72FBB-AB50-44F7-A2A8-2A08B4D75005}"/>
              </a:ext>
            </a:extLst>
          </p:cNvPr>
          <p:cNvPicPr>
            <a:picLocks noChangeAspect="1"/>
          </p:cNvPicPr>
          <p:nvPr/>
        </p:nvPicPr>
        <p:blipFill>
          <a:blip r:embed="rId4"/>
          <a:stretch>
            <a:fillRect/>
          </a:stretch>
        </p:blipFill>
        <p:spPr>
          <a:xfrm>
            <a:off x="5802146" y="1935481"/>
            <a:ext cx="5353884" cy="3769992"/>
          </a:xfrm>
          <a:prstGeom prst="rect">
            <a:avLst/>
          </a:prstGeom>
        </p:spPr>
      </p:pic>
    </p:spTree>
    <p:extLst>
      <p:ext uri="{BB962C8B-B14F-4D97-AF65-F5344CB8AC3E}">
        <p14:creationId xmlns:p14="http://schemas.microsoft.com/office/powerpoint/2010/main" val="35690749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4" name="圖片 3">
            <a:extLst>
              <a:ext uri="{FF2B5EF4-FFF2-40B4-BE49-F238E27FC236}">
                <a16:creationId xmlns:a16="http://schemas.microsoft.com/office/drawing/2014/main" id="{5366BC0E-4079-42A7-9615-4F9F12CCFEB3}"/>
              </a:ext>
            </a:extLst>
          </p:cNvPr>
          <p:cNvPicPr>
            <a:picLocks noChangeAspect="1"/>
          </p:cNvPicPr>
          <p:nvPr/>
        </p:nvPicPr>
        <p:blipFill>
          <a:blip r:embed="rId3"/>
          <a:stretch>
            <a:fillRect/>
          </a:stretch>
        </p:blipFill>
        <p:spPr>
          <a:xfrm>
            <a:off x="3489904" y="2910840"/>
            <a:ext cx="4137986" cy="3814921"/>
          </a:xfrm>
          <a:prstGeom prst="rect">
            <a:avLst/>
          </a:prstGeom>
        </p:spPr>
      </p:pic>
      <p:sp>
        <p:nvSpPr>
          <p:cNvPr id="8" name="Content Placeholder 2">
            <a:extLst>
              <a:ext uri="{FF2B5EF4-FFF2-40B4-BE49-F238E27FC236}">
                <a16:creationId xmlns:a16="http://schemas.microsoft.com/office/drawing/2014/main" id="{103CA95F-1629-4BAA-8C17-6E1D460A5541}"/>
              </a:ext>
            </a:extLst>
          </p:cNvPr>
          <p:cNvSpPr>
            <a:spLocks noGrp="1"/>
          </p:cNvSpPr>
          <p:nvPr>
            <p:ph sz="quarter" idx="10"/>
          </p:nvPr>
        </p:nvSpPr>
        <p:spPr>
          <a:xfrm>
            <a:off x="698501" y="954405"/>
            <a:ext cx="10198099" cy="1956435"/>
          </a:xfrm>
        </p:spPr>
        <p:txBody>
          <a:bodyPr>
            <a:normAutofit fontScale="85000" lnSpcReduction="20000"/>
          </a:bodyPr>
          <a:lstStyle/>
          <a:p>
            <a:r>
              <a:rPr lang="en-US" dirty="0"/>
              <a:t>Device Layers</a:t>
            </a:r>
          </a:p>
          <a:p>
            <a:pPr lvl="1"/>
            <a:r>
              <a:rPr lang="en-US" altLang="zh-TW" sz="1500" dirty="0"/>
              <a:t>The Transaction Layer’s primary responsibility is the assembly and disassembly of TLPs. TLPs are used to communicate transactions, such as read and write, as well as certain types of events. The Transaction Layer is also responsible for managing credit-based flow control for TLPs.</a:t>
            </a:r>
          </a:p>
          <a:p>
            <a:pPr lvl="1"/>
            <a:r>
              <a:rPr lang="en-US" altLang="zh-TW" sz="1500" dirty="0"/>
              <a:t>The Data Link Layer, serves as an intermediate stage between the Transaction Layer and the Physical Layer. The primary responsibilities of the Data Link Layer include Link management and data integrity, including error detection and error correction. The Data Link Layer also generates and consumes DLLPs that are used for Link management functions.</a:t>
            </a:r>
          </a:p>
          <a:p>
            <a:pPr lvl="1"/>
            <a:r>
              <a:rPr lang="en-US" altLang="zh-TW" sz="1500" dirty="0"/>
              <a:t>The Physical Layer includes all circuitry for interface operation, including driver and input buffers, parallel-to-serial and serial-to-parallel conversion, PLL(s), and impedance matching circuitry. It also includes logical functions related to interface initialization and maintenance. This Layer is responsible for converting information received from the Data Link Layer into an appropriate serialized format and transmitting it across the PCI Express Link at a frequency and width compatible with the device connected to the other side of the Link.</a:t>
            </a:r>
            <a:endParaRPr lang="en-US" sz="2133" dirty="0"/>
          </a:p>
        </p:txBody>
      </p:sp>
      <p:pic>
        <p:nvPicPr>
          <p:cNvPr id="3" name="圖片 2">
            <a:extLst>
              <a:ext uri="{FF2B5EF4-FFF2-40B4-BE49-F238E27FC236}">
                <a16:creationId xmlns:a16="http://schemas.microsoft.com/office/drawing/2014/main" id="{D4A703C8-7FA1-4D02-A39A-7820689991B1}"/>
              </a:ext>
            </a:extLst>
          </p:cNvPr>
          <p:cNvPicPr>
            <a:picLocks noChangeAspect="1"/>
          </p:cNvPicPr>
          <p:nvPr/>
        </p:nvPicPr>
        <p:blipFill>
          <a:blip r:embed="rId4"/>
          <a:stretch>
            <a:fillRect/>
          </a:stretch>
        </p:blipFill>
        <p:spPr>
          <a:xfrm>
            <a:off x="8035831" y="2910840"/>
            <a:ext cx="3218967" cy="3310415"/>
          </a:xfrm>
          <a:prstGeom prst="rect">
            <a:avLst/>
          </a:prstGeom>
        </p:spPr>
      </p:pic>
    </p:spTree>
    <p:extLst>
      <p:ext uri="{BB962C8B-B14F-4D97-AF65-F5344CB8AC3E}">
        <p14:creationId xmlns:p14="http://schemas.microsoft.com/office/powerpoint/2010/main" val="1876524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76" name="Content Placeholder 2"/>
          <p:cNvSpPr>
            <a:spLocks noGrp="1"/>
          </p:cNvSpPr>
          <p:nvPr>
            <p:ph sz="quarter" idx="10"/>
          </p:nvPr>
        </p:nvSpPr>
        <p:spPr>
          <a:xfrm>
            <a:off x="698499" y="962955"/>
            <a:ext cx="10325099" cy="922335"/>
          </a:xfrm>
        </p:spPr>
        <p:txBody>
          <a:bodyPr>
            <a:normAutofit/>
          </a:bodyPr>
          <a:lstStyle/>
          <a:p>
            <a:r>
              <a:rPr lang="en-US" sz="2000" dirty="0"/>
              <a:t>Transaction</a:t>
            </a:r>
          </a:p>
          <a:p>
            <a:pPr lvl="1"/>
            <a:r>
              <a:rPr lang="en-US" altLang="zh-TW" sz="1600" dirty="0"/>
              <a:t>Peer-to-Peer Transaction</a:t>
            </a:r>
          </a:p>
        </p:txBody>
      </p:sp>
      <p:pic>
        <p:nvPicPr>
          <p:cNvPr id="3" name="圖片 2">
            <a:extLst>
              <a:ext uri="{FF2B5EF4-FFF2-40B4-BE49-F238E27FC236}">
                <a16:creationId xmlns:a16="http://schemas.microsoft.com/office/drawing/2014/main" id="{04027FE2-4753-440F-A6AA-F28C8B434074}"/>
              </a:ext>
            </a:extLst>
          </p:cNvPr>
          <p:cNvPicPr>
            <a:picLocks noChangeAspect="1"/>
          </p:cNvPicPr>
          <p:nvPr/>
        </p:nvPicPr>
        <p:blipFill>
          <a:blip r:embed="rId3"/>
          <a:stretch>
            <a:fillRect/>
          </a:stretch>
        </p:blipFill>
        <p:spPr>
          <a:xfrm>
            <a:off x="2324471" y="1885290"/>
            <a:ext cx="7543057" cy="4548964"/>
          </a:xfrm>
          <a:prstGeom prst="rect">
            <a:avLst/>
          </a:prstGeom>
        </p:spPr>
      </p:pic>
    </p:spTree>
    <p:extLst>
      <p:ext uri="{BB962C8B-B14F-4D97-AF65-F5344CB8AC3E}">
        <p14:creationId xmlns:p14="http://schemas.microsoft.com/office/powerpoint/2010/main" val="19971417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p>
        </p:txBody>
      </p:sp>
      <p:pic>
        <p:nvPicPr>
          <p:cNvPr id="4" name="圖片 3">
            <a:extLst>
              <a:ext uri="{FF2B5EF4-FFF2-40B4-BE49-F238E27FC236}">
                <a16:creationId xmlns:a16="http://schemas.microsoft.com/office/drawing/2014/main" id="{032BC401-47CA-4BD9-B0E0-34858CBA2345}"/>
              </a:ext>
            </a:extLst>
          </p:cNvPr>
          <p:cNvPicPr>
            <a:picLocks noChangeAspect="1"/>
          </p:cNvPicPr>
          <p:nvPr/>
        </p:nvPicPr>
        <p:blipFill>
          <a:blip r:embed="rId3"/>
          <a:stretch>
            <a:fillRect/>
          </a:stretch>
        </p:blipFill>
        <p:spPr>
          <a:xfrm>
            <a:off x="3522662" y="1551623"/>
            <a:ext cx="4676775" cy="4667250"/>
          </a:xfrm>
          <a:prstGeom prst="rect">
            <a:avLst/>
          </a:prstGeom>
        </p:spPr>
      </p:pic>
    </p:spTree>
    <p:extLst>
      <p:ext uri="{BB962C8B-B14F-4D97-AF65-F5344CB8AC3E}">
        <p14:creationId xmlns:p14="http://schemas.microsoft.com/office/powerpoint/2010/main" val="27658334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Base Address Registers (BARs)</a:t>
            </a:r>
          </a:p>
        </p:txBody>
      </p:sp>
      <p:pic>
        <p:nvPicPr>
          <p:cNvPr id="3" name="圖片 2">
            <a:extLst>
              <a:ext uri="{FF2B5EF4-FFF2-40B4-BE49-F238E27FC236}">
                <a16:creationId xmlns:a16="http://schemas.microsoft.com/office/drawing/2014/main" id="{81B75CD7-0018-49B1-A641-A5488EA62C09}"/>
              </a:ext>
            </a:extLst>
          </p:cNvPr>
          <p:cNvPicPr>
            <a:picLocks noChangeAspect="1"/>
          </p:cNvPicPr>
          <p:nvPr/>
        </p:nvPicPr>
        <p:blipFill>
          <a:blip r:embed="rId3"/>
          <a:stretch>
            <a:fillRect/>
          </a:stretch>
        </p:blipFill>
        <p:spPr>
          <a:xfrm>
            <a:off x="2830393" y="1551623"/>
            <a:ext cx="5457008" cy="4927597"/>
          </a:xfrm>
          <a:prstGeom prst="rect">
            <a:avLst/>
          </a:prstGeom>
        </p:spPr>
      </p:pic>
    </p:spTree>
    <p:extLst>
      <p:ext uri="{BB962C8B-B14F-4D97-AF65-F5344CB8AC3E}">
        <p14:creationId xmlns:p14="http://schemas.microsoft.com/office/powerpoint/2010/main" val="388353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Space &amp; Transaction Routing</a:t>
            </a:r>
          </a:p>
        </p:txBody>
      </p:sp>
      <p:sp>
        <p:nvSpPr>
          <p:cNvPr id="76" name="Content Placeholder 2"/>
          <p:cNvSpPr>
            <a:spLocks noGrp="1"/>
          </p:cNvSpPr>
          <p:nvPr>
            <p:ph sz="quarter" idx="10"/>
          </p:nvPr>
        </p:nvSpPr>
        <p:spPr>
          <a:xfrm>
            <a:off x="698501" y="1152526"/>
            <a:ext cx="10325099" cy="798194"/>
          </a:xfrm>
        </p:spPr>
        <p:txBody>
          <a:bodyPr>
            <a:normAutofit/>
          </a:bodyPr>
          <a:lstStyle/>
          <a:p>
            <a:r>
              <a:rPr lang="en-US" sz="2133" dirty="0"/>
              <a:t>TLP Routing Basics</a:t>
            </a:r>
            <a:endParaRPr lang="en-US" dirty="0"/>
          </a:p>
        </p:txBody>
      </p:sp>
      <p:pic>
        <p:nvPicPr>
          <p:cNvPr id="6" name="圖片 5">
            <a:extLst>
              <a:ext uri="{FF2B5EF4-FFF2-40B4-BE49-F238E27FC236}">
                <a16:creationId xmlns:a16="http://schemas.microsoft.com/office/drawing/2014/main" id="{FC972468-BDBE-4698-8C39-1A0E28634F8B}"/>
              </a:ext>
            </a:extLst>
          </p:cNvPr>
          <p:cNvPicPr>
            <a:picLocks noChangeAspect="1"/>
          </p:cNvPicPr>
          <p:nvPr/>
        </p:nvPicPr>
        <p:blipFill>
          <a:blip r:embed="rId3"/>
          <a:stretch>
            <a:fillRect/>
          </a:stretch>
        </p:blipFill>
        <p:spPr>
          <a:xfrm>
            <a:off x="5937251" y="1551622"/>
            <a:ext cx="4805045" cy="4805045"/>
          </a:xfrm>
          <a:prstGeom prst="rect">
            <a:avLst/>
          </a:prstGeom>
        </p:spPr>
      </p:pic>
      <p:pic>
        <p:nvPicPr>
          <p:cNvPr id="7" name="圖片 6">
            <a:extLst>
              <a:ext uri="{FF2B5EF4-FFF2-40B4-BE49-F238E27FC236}">
                <a16:creationId xmlns:a16="http://schemas.microsoft.com/office/drawing/2014/main" id="{A3712D69-94FF-47EE-AC75-DC909D78F6F1}"/>
              </a:ext>
            </a:extLst>
          </p:cNvPr>
          <p:cNvPicPr>
            <a:picLocks noChangeAspect="1"/>
          </p:cNvPicPr>
          <p:nvPr/>
        </p:nvPicPr>
        <p:blipFill>
          <a:blip r:embed="rId4"/>
          <a:stretch>
            <a:fillRect/>
          </a:stretch>
        </p:blipFill>
        <p:spPr>
          <a:xfrm>
            <a:off x="698501" y="1950720"/>
            <a:ext cx="5238750" cy="781050"/>
          </a:xfrm>
          <a:prstGeom prst="rect">
            <a:avLst/>
          </a:prstGeom>
        </p:spPr>
      </p:pic>
    </p:spTree>
    <p:extLst>
      <p:ext uri="{BB962C8B-B14F-4D97-AF65-F5344CB8AC3E}">
        <p14:creationId xmlns:p14="http://schemas.microsoft.com/office/powerpoint/2010/main" val="7167523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TLP Elements</a:t>
            </a:r>
          </a:p>
        </p:txBody>
      </p:sp>
      <p:sp>
        <p:nvSpPr>
          <p:cNvPr id="76" name="Content Placeholder 2"/>
          <p:cNvSpPr>
            <a:spLocks noGrp="1"/>
          </p:cNvSpPr>
          <p:nvPr>
            <p:ph sz="quarter" idx="10"/>
          </p:nvPr>
        </p:nvSpPr>
        <p:spPr>
          <a:xfrm>
            <a:off x="698501" y="1152526"/>
            <a:ext cx="10325099" cy="752474"/>
          </a:xfrm>
        </p:spPr>
        <p:txBody>
          <a:bodyPr>
            <a:normAutofit/>
          </a:bodyPr>
          <a:lstStyle/>
          <a:p>
            <a:r>
              <a:rPr lang="en-US" sz="2133" dirty="0"/>
              <a:t>TLP Assembly And Disassembly</a:t>
            </a:r>
            <a:endParaRPr lang="en-US" dirty="0"/>
          </a:p>
        </p:txBody>
      </p:sp>
      <p:pic>
        <p:nvPicPr>
          <p:cNvPr id="5" name="圖片 4">
            <a:extLst>
              <a:ext uri="{FF2B5EF4-FFF2-40B4-BE49-F238E27FC236}">
                <a16:creationId xmlns:a16="http://schemas.microsoft.com/office/drawing/2014/main" id="{5BF83B5C-3304-4D3F-8C1C-188A02DA32E6}"/>
              </a:ext>
            </a:extLst>
          </p:cNvPr>
          <p:cNvPicPr>
            <a:picLocks noChangeAspect="1"/>
          </p:cNvPicPr>
          <p:nvPr/>
        </p:nvPicPr>
        <p:blipFill>
          <a:blip r:embed="rId3"/>
          <a:stretch>
            <a:fillRect/>
          </a:stretch>
        </p:blipFill>
        <p:spPr>
          <a:xfrm>
            <a:off x="3004578" y="1905000"/>
            <a:ext cx="6182844" cy="4316896"/>
          </a:xfrm>
          <a:prstGeom prst="rect">
            <a:avLst/>
          </a:prstGeom>
        </p:spPr>
      </p:pic>
    </p:spTree>
    <p:extLst>
      <p:ext uri="{BB962C8B-B14F-4D97-AF65-F5344CB8AC3E}">
        <p14:creationId xmlns:p14="http://schemas.microsoft.com/office/powerpoint/2010/main" val="15626506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478154"/>
          </a:xfrm>
        </p:spPr>
        <p:txBody>
          <a:bodyPr>
            <a:normAutofit/>
          </a:bodyPr>
          <a:lstStyle/>
          <a:p>
            <a:r>
              <a:rPr lang="en-US" sz="2133" dirty="0"/>
              <a:t>Advertisement</a:t>
            </a:r>
            <a:endParaRPr lang="en-US" dirty="0"/>
          </a:p>
        </p:txBody>
      </p:sp>
      <p:pic>
        <p:nvPicPr>
          <p:cNvPr id="4" name="圖片 3">
            <a:extLst>
              <a:ext uri="{FF2B5EF4-FFF2-40B4-BE49-F238E27FC236}">
                <a16:creationId xmlns:a16="http://schemas.microsoft.com/office/drawing/2014/main" id="{A49DBD02-F83F-4B29-A565-93E693BA36F6}"/>
              </a:ext>
            </a:extLst>
          </p:cNvPr>
          <p:cNvPicPr>
            <a:picLocks noChangeAspect="1"/>
          </p:cNvPicPr>
          <p:nvPr/>
        </p:nvPicPr>
        <p:blipFill>
          <a:blip r:embed="rId3"/>
          <a:stretch>
            <a:fillRect/>
          </a:stretch>
        </p:blipFill>
        <p:spPr>
          <a:xfrm>
            <a:off x="698501" y="1630680"/>
            <a:ext cx="5381625" cy="4867275"/>
          </a:xfrm>
          <a:prstGeom prst="rect">
            <a:avLst/>
          </a:prstGeom>
        </p:spPr>
      </p:pic>
      <p:pic>
        <p:nvPicPr>
          <p:cNvPr id="5" name="圖片 4">
            <a:extLst>
              <a:ext uri="{FF2B5EF4-FFF2-40B4-BE49-F238E27FC236}">
                <a16:creationId xmlns:a16="http://schemas.microsoft.com/office/drawing/2014/main" id="{8B438DDE-2635-4927-8105-6600BB7BD7F2}"/>
              </a:ext>
            </a:extLst>
          </p:cNvPr>
          <p:cNvPicPr>
            <a:picLocks noChangeAspect="1"/>
          </p:cNvPicPr>
          <p:nvPr/>
        </p:nvPicPr>
        <p:blipFill>
          <a:blip r:embed="rId4"/>
          <a:stretch>
            <a:fillRect/>
          </a:stretch>
        </p:blipFill>
        <p:spPr>
          <a:xfrm>
            <a:off x="6096000" y="1630680"/>
            <a:ext cx="4973086" cy="4867276"/>
          </a:xfrm>
          <a:prstGeom prst="rect">
            <a:avLst/>
          </a:prstGeom>
        </p:spPr>
      </p:pic>
    </p:spTree>
    <p:extLst>
      <p:ext uri="{BB962C8B-B14F-4D97-AF65-F5344CB8AC3E}">
        <p14:creationId xmlns:p14="http://schemas.microsoft.com/office/powerpoint/2010/main" val="165767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FC_Init1 &amp; FC_Init2</a:t>
            </a:r>
            <a:endParaRPr lang="en-US" dirty="0"/>
          </a:p>
        </p:txBody>
      </p:sp>
      <p:pic>
        <p:nvPicPr>
          <p:cNvPr id="4" name="圖片 3">
            <a:extLst>
              <a:ext uri="{FF2B5EF4-FFF2-40B4-BE49-F238E27FC236}">
                <a16:creationId xmlns:a16="http://schemas.microsoft.com/office/drawing/2014/main" id="{3F277F0A-213A-4D48-9BC0-EA886BBA5367}"/>
              </a:ext>
            </a:extLst>
          </p:cNvPr>
          <p:cNvPicPr>
            <a:picLocks noChangeAspect="1"/>
          </p:cNvPicPr>
          <p:nvPr/>
        </p:nvPicPr>
        <p:blipFill>
          <a:blip r:embed="rId3"/>
          <a:stretch>
            <a:fillRect/>
          </a:stretch>
        </p:blipFill>
        <p:spPr>
          <a:xfrm>
            <a:off x="698501" y="1645920"/>
            <a:ext cx="3700463" cy="2094111"/>
          </a:xfrm>
          <a:prstGeom prst="rect">
            <a:avLst/>
          </a:prstGeom>
        </p:spPr>
      </p:pic>
    </p:spTree>
    <p:extLst>
      <p:ext uri="{BB962C8B-B14F-4D97-AF65-F5344CB8AC3E}">
        <p14:creationId xmlns:p14="http://schemas.microsoft.com/office/powerpoint/2010/main" val="6620369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Control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Example of Flow Control Initialization</a:t>
            </a:r>
            <a:endParaRPr lang="en-US" dirty="0"/>
          </a:p>
        </p:txBody>
      </p:sp>
      <p:pic>
        <p:nvPicPr>
          <p:cNvPr id="3" name="圖片 2">
            <a:extLst>
              <a:ext uri="{FF2B5EF4-FFF2-40B4-BE49-F238E27FC236}">
                <a16:creationId xmlns:a16="http://schemas.microsoft.com/office/drawing/2014/main" id="{82B87E33-34F2-4758-BD75-19ED326964E5}"/>
              </a:ext>
            </a:extLst>
          </p:cNvPr>
          <p:cNvPicPr>
            <a:picLocks noChangeAspect="1"/>
          </p:cNvPicPr>
          <p:nvPr/>
        </p:nvPicPr>
        <p:blipFill>
          <a:blip r:embed="rId3"/>
          <a:stretch>
            <a:fillRect/>
          </a:stretch>
        </p:blipFill>
        <p:spPr>
          <a:xfrm>
            <a:off x="2211803" y="1645920"/>
            <a:ext cx="6694188" cy="4996286"/>
          </a:xfrm>
          <a:prstGeom prst="rect">
            <a:avLst/>
          </a:prstGeom>
        </p:spPr>
      </p:pic>
    </p:spTree>
    <p:extLst>
      <p:ext uri="{BB962C8B-B14F-4D97-AF65-F5344CB8AC3E}">
        <p14:creationId xmlns:p14="http://schemas.microsoft.com/office/powerpoint/2010/main" val="26965224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Layer - Logical</a:t>
            </a:r>
          </a:p>
        </p:txBody>
      </p:sp>
      <p:sp>
        <p:nvSpPr>
          <p:cNvPr id="76" name="Content Placeholder 2"/>
          <p:cNvSpPr>
            <a:spLocks noGrp="1"/>
          </p:cNvSpPr>
          <p:nvPr>
            <p:ph sz="quarter" idx="10"/>
          </p:nvPr>
        </p:nvSpPr>
        <p:spPr>
          <a:xfrm>
            <a:off x="698501" y="1152526"/>
            <a:ext cx="10325099" cy="493394"/>
          </a:xfrm>
        </p:spPr>
        <p:txBody>
          <a:bodyPr>
            <a:normAutofit/>
          </a:bodyPr>
          <a:lstStyle/>
          <a:p>
            <a:r>
              <a:rPr lang="en-US" sz="2133" dirty="0"/>
              <a:t>Mux and Control Logic</a:t>
            </a:r>
            <a:endParaRPr lang="en-US" dirty="0"/>
          </a:p>
        </p:txBody>
      </p:sp>
      <p:pic>
        <p:nvPicPr>
          <p:cNvPr id="6" name="圖片 5">
            <a:extLst>
              <a:ext uri="{FF2B5EF4-FFF2-40B4-BE49-F238E27FC236}">
                <a16:creationId xmlns:a16="http://schemas.microsoft.com/office/drawing/2014/main" id="{619EDC78-8242-4276-ADEB-DF8E970CEE1B}"/>
              </a:ext>
            </a:extLst>
          </p:cNvPr>
          <p:cNvPicPr>
            <a:picLocks noChangeAspect="1"/>
          </p:cNvPicPr>
          <p:nvPr/>
        </p:nvPicPr>
        <p:blipFill>
          <a:blip r:embed="rId3"/>
          <a:stretch>
            <a:fillRect/>
          </a:stretch>
        </p:blipFill>
        <p:spPr>
          <a:xfrm>
            <a:off x="704850" y="1645920"/>
            <a:ext cx="5391150" cy="3876675"/>
          </a:xfrm>
          <a:prstGeom prst="rect">
            <a:avLst/>
          </a:prstGeom>
        </p:spPr>
      </p:pic>
      <p:pic>
        <p:nvPicPr>
          <p:cNvPr id="3" name="圖片 2">
            <a:extLst>
              <a:ext uri="{FF2B5EF4-FFF2-40B4-BE49-F238E27FC236}">
                <a16:creationId xmlns:a16="http://schemas.microsoft.com/office/drawing/2014/main" id="{57957F21-3E02-4A31-8981-AC28FA2767FF}"/>
              </a:ext>
            </a:extLst>
          </p:cNvPr>
          <p:cNvPicPr>
            <a:picLocks noChangeAspect="1"/>
          </p:cNvPicPr>
          <p:nvPr/>
        </p:nvPicPr>
        <p:blipFill>
          <a:blip r:embed="rId4"/>
          <a:stretch>
            <a:fillRect/>
          </a:stretch>
        </p:blipFill>
        <p:spPr>
          <a:xfrm>
            <a:off x="6096000" y="1645920"/>
            <a:ext cx="5438103" cy="3249450"/>
          </a:xfrm>
          <a:prstGeom prst="rect">
            <a:avLst/>
          </a:prstGeom>
        </p:spPr>
      </p:pic>
    </p:spTree>
    <p:extLst>
      <p:ext uri="{BB962C8B-B14F-4D97-AF65-F5344CB8AC3E}">
        <p14:creationId xmlns:p14="http://schemas.microsoft.com/office/powerpoint/2010/main" val="16853190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KE-OFF DISPLAYTYPE" val="0"/>
</p:tagLst>
</file>

<file path=ppt/theme/theme1.xml><?xml version="1.0" encoding="utf-8"?>
<a:theme xmlns:a="http://schemas.openxmlformats.org/drawingml/2006/main" name="ATP Template 2016">
  <a:themeElements>
    <a:clrScheme name="藍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TP 1">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208277B6F4BA43BA016B8CE32D4FE6" ma:contentTypeVersion="10" ma:contentTypeDescription="Create a new document." ma:contentTypeScope="" ma:versionID="1643e698a459dbef4e450f63350b10da">
  <xsd:schema xmlns:xsd="http://www.w3.org/2001/XMLSchema" xmlns:xs="http://www.w3.org/2001/XMLSchema" xmlns:p="http://schemas.microsoft.com/office/2006/metadata/properties" xmlns:ns3="f8b581fe-c782-441b-a737-7a11fdefb5c4" xmlns:ns4="1611976f-e379-47ee-93b0-0894b99f8a13" targetNamespace="http://schemas.microsoft.com/office/2006/metadata/properties" ma:root="true" ma:fieldsID="740e96b31fe33f17c7790ce15fd584a3" ns3:_="" ns4:_="">
    <xsd:import namespace="f8b581fe-c782-441b-a737-7a11fdefb5c4"/>
    <xsd:import namespace="1611976f-e379-47ee-93b0-0894b99f8a1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581fe-c782-441b-a737-7a11fdefb5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11976f-e379-47ee-93b0-0894b99f8a1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3FDA60-FC4B-4D65-943E-3294297302E3}">
  <ds:schemaRefs>
    <ds:schemaRef ds:uri="http://schemas.microsoft.com/sharepoint/v3/contenttype/forms"/>
  </ds:schemaRefs>
</ds:datastoreItem>
</file>

<file path=customXml/itemProps2.xml><?xml version="1.0" encoding="utf-8"?>
<ds:datastoreItem xmlns:ds="http://schemas.openxmlformats.org/officeDocument/2006/customXml" ds:itemID="{5DEB7227-2BEC-4ED2-B28D-BCF5540548F0}">
  <ds:schemaRefs>
    <ds:schemaRef ds:uri="http://schemas.microsoft.com/office/2006/documentManagement/types"/>
    <ds:schemaRef ds:uri="f8b581fe-c782-441b-a737-7a11fdefb5c4"/>
    <ds:schemaRef ds:uri="http://purl.org/dc/elements/1.1/"/>
    <ds:schemaRef ds:uri="http://schemas.microsoft.com/office/2006/metadata/properties"/>
    <ds:schemaRef ds:uri="http://purl.org/dc/terms/"/>
    <ds:schemaRef ds:uri="1611976f-e379-47ee-93b0-0894b99f8a13"/>
    <ds:schemaRef ds:uri="http://purl.org/dc/dcmitype/"/>
    <ds:schemaRef ds:uri="http://schemas.openxmlformats.org/package/2006/metadata/core-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275289A7-5867-477F-9C08-435D2C6757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b581fe-c782-441b-a737-7a11fdefb5c4"/>
    <ds:schemaRef ds:uri="1611976f-e379-47ee-93b0-0894b99f8a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39921</TotalTime>
  <Words>5049</Words>
  <Application>Microsoft Office PowerPoint</Application>
  <PresentationFormat>寬螢幕</PresentationFormat>
  <Paragraphs>609</Paragraphs>
  <Slides>125</Slides>
  <Notes>112</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125</vt:i4>
      </vt:variant>
    </vt:vector>
  </HeadingPairs>
  <TitlesOfParts>
    <vt:vector size="129" baseType="lpstr">
      <vt:lpstr>Arial</vt:lpstr>
      <vt:lpstr>Calibri</vt:lpstr>
      <vt:lpstr>Wingdings</vt:lpstr>
      <vt:lpstr>ATP Template 2016</vt:lpstr>
      <vt:lpstr>PCI Express</vt:lpstr>
      <vt:lpstr>PowerPoint 簡報</vt:lpstr>
      <vt:lpstr>PowerPoint 簡報</vt:lpstr>
      <vt:lpstr>Architecture</vt:lpstr>
      <vt:lpstr>Architecture</vt:lpstr>
      <vt:lpstr>Architecture</vt:lpstr>
      <vt:lpstr>Architecture</vt:lpstr>
      <vt:lpstr>Architecture</vt:lpstr>
      <vt:lpstr>Architecture</vt:lpstr>
      <vt:lpstr>Architecture</vt:lpstr>
      <vt:lpstr>Architecture</vt:lpstr>
      <vt:lpstr>Architecture</vt:lpstr>
      <vt:lpstr>PowerPoint 簡報</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Configuration</vt:lpstr>
      <vt:lpstr>PowerPoint 簡報</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Address Space &amp; Transaction Routing</vt:lpstr>
      <vt:lpstr>PowerPoint 簡報</vt:lpstr>
      <vt:lpstr>TLP Elements</vt:lpstr>
      <vt:lpstr>TLP Elements</vt:lpstr>
      <vt:lpstr>DLLP Elements</vt:lpstr>
      <vt:lpstr>DLLP Elements</vt:lpstr>
      <vt:lpstr>PowerPoint 簡報</vt:lpstr>
      <vt:lpstr>Flow Control</vt:lpstr>
      <vt:lpstr>Flow Control</vt:lpstr>
      <vt:lpstr>Flow Control</vt:lpstr>
      <vt:lpstr>PowerPoint 簡報</vt:lpstr>
      <vt:lpstr>ACK/NAK Protocol</vt:lpstr>
      <vt:lpstr>ACK/NAK Protocol</vt:lpstr>
      <vt:lpstr>PowerPoint 簡報</vt:lpstr>
      <vt:lpstr>Physical Layer - Logical</vt:lpstr>
      <vt:lpstr>Physical Layer - Logical</vt:lpstr>
      <vt:lpstr>Physical Layer - Logical</vt:lpstr>
      <vt:lpstr>Physical Layer - Logical</vt:lpstr>
      <vt:lpstr>Physical Layer - Logical</vt:lpstr>
      <vt:lpstr>PowerPoint 簡報</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PowerPoint 簡報</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 Management</vt:lpstr>
      <vt:lpstr>PowerPoint 簡報</vt:lpstr>
      <vt:lpstr>Examples</vt:lpstr>
      <vt:lpstr>Examples</vt:lpstr>
      <vt:lpstr>Examples</vt:lpstr>
      <vt:lpstr>Examples</vt:lpstr>
      <vt:lpstr>Examples</vt:lpstr>
      <vt:lpstr>Examples</vt:lpstr>
      <vt:lpstr>Examples</vt:lpstr>
      <vt:lpstr>Examples</vt:lpstr>
      <vt:lpstr>Examples</vt:lpstr>
      <vt:lpstr>PowerPoint 簡報</vt:lpstr>
      <vt:lpstr>Architecture</vt:lpstr>
      <vt:lpstr>Architecture</vt:lpstr>
      <vt:lpstr>Address Space &amp; Transaction Routing</vt:lpstr>
      <vt:lpstr>Address Space &amp; Transaction Routing</vt:lpstr>
      <vt:lpstr>Address Space &amp; Transaction Routing</vt:lpstr>
      <vt:lpstr>TLP Elements</vt:lpstr>
      <vt:lpstr>Flow Control</vt:lpstr>
      <vt:lpstr>Flow Control</vt:lpstr>
      <vt:lpstr>Flow Control</vt:lpstr>
      <vt:lpstr>Physical Layer - Logical</vt:lpstr>
      <vt:lpstr>Physical Layer - Logical</vt:lpstr>
      <vt:lpstr>Physical Layer - Logical</vt:lpstr>
      <vt:lpstr>Physical Layer - Logical</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Link Initialization &amp; Training</vt:lpstr>
      <vt:lpstr>Power Management</vt:lpstr>
      <vt:lpstr>Power Management</vt:lpstr>
      <vt:lpstr>Power Management</vt:lpstr>
      <vt:lpstr>Examples</vt:lpstr>
      <vt:lpstr>Examples</vt:lpstr>
      <vt:lpstr>Examples</vt:lpstr>
      <vt:lpstr>PowerPoint 簡報</vt:lpstr>
    </vt:vector>
  </TitlesOfParts>
  <Company>PresentationPoint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ATP 2019 PowerPoint Template</dc:title>
  <dc:creator>ATP HQ_Marketing</dc:creator>
  <cp:lastModifiedBy>James Hsiao(蕭國鎮_ATP)</cp:lastModifiedBy>
  <cp:revision>2594</cp:revision>
  <cp:lastPrinted>2015-06-30T05:45:51Z</cp:lastPrinted>
  <dcterms:created xsi:type="dcterms:W3CDTF">2004-11-16T16:03:16Z</dcterms:created>
  <dcterms:modified xsi:type="dcterms:W3CDTF">2020-07-06T08:38:18Z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PPL_Language">
    <vt:i4>1031</vt:i4>
  </property>
  <property fmtid="{D5CDD505-2E9C-101B-9397-08002B2CF9AE}" pid="3" name="ContentTypeId">
    <vt:lpwstr>0x010100B9208277B6F4BA43BA016B8CE32D4FE6</vt:lpwstr>
  </property>
  <property fmtid="{D5CDD505-2E9C-101B-9397-08002B2CF9AE}" pid="4" name="MSIP_Label_e114c2c0-25c8-4aec-8d8b-fcb73052c287_Enabled">
    <vt:lpwstr>True</vt:lpwstr>
  </property>
  <property fmtid="{D5CDD505-2E9C-101B-9397-08002B2CF9AE}" pid="5" name="MSIP_Label_e114c2c0-25c8-4aec-8d8b-fcb73052c287_SiteId">
    <vt:lpwstr>b8bb5835-7e80-4bcc-9768-df0f42f8880f</vt:lpwstr>
  </property>
  <property fmtid="{D5CDD505-2E9C-101B-9397-08002B2CF9AE}" pid="6" name="MSIP_Label_e114c2c0-25c8-4aec-8d8b-fcb73052c287_Owner">
    <vt:lpwstr>jameshsiao@tw.atpinc.com</vt:lpwstr>
  </property>
  <property fmtid="{D5CDD505-2E9C-101B-9397-08002B2CF9AE}" pid="7" name="MSIP_Label_e114c2c0-25c8-4aec-8d8b-fcb73052c287_SetDate">
    <vt:lpwstr>2020-07-02T08:09:37.6273220Z</vt:lpwstr>
  </property>
  <property fmtid="{D5CDD505-2E9C-101B-9397-08002B2CF9AE}" pid="8" name="MSIP_Label_e114c2c0-25c8-4aec-8d8b-fcb73052c287_Name">
    <vt:lpwstr>Unrestricted</vt:lpwstr>
  </property>
  <property fmtid="{D5CDD505-2E9C-101B-9397-08002B2CF9AE}" pid="9" name="MSIP_Label_e114c2c0-25c8-4aec-8d8b-fcb73052c287_Application">
    <vt:lpwstr>Microsoft Azure Information Protection</vt:lpwstr>
  </property>
  <property fmtid="{D5CDD505-2E9C-101B-9397-08002B2CF9AE}" pid="10" name="MSIP_Label_e114c2c0-25c8-4aec-8d8b-fcb73052c287_ActionId">
    <vt:lpwstr>d03dc627-0f3d-4b53-8890-17fcee7e14e8</vt:lpwstr>
  </property>
  <property fmtid="{D5CDD505-2E9C-101B-9397-08002B2CF9AE}" pid="11" name="MSIP_Label_e114c2c0-25c8-4aec-8d8b-fcb73052c287_Extended_MSFT_Method">
    <vt:lpwstr>Manual</vt:lpwstr>
  </property>
  <property fmtid="{D5CDD505-2E9C-101B-9397-08002B2CF9AE}" pid="12" name="Sensitivity">
    <vt:lpwstr>Unrestricted</vt:lpwstr>
  </property>
</Properties>
</file>